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62" r:id="rId5"/>
    <p:sldId id="263" r:id="rId6"/>
    <p:sldId id="265" r:id="rId7"/>
    <p:sldId id="266" r:id="rId8"/>
    <p:sldId id="267" r:id="rId9"/>
    <p:sldId id="264" r:id="rId10"/>
  </p:sldIdLst>
  <p:sldSz cx="18288000" cy="10287000"/>
  <p:notesSz cx="6858000" cy="9144000"/>
  <p:embeddedFontLst>
    <p:embeddedFont>
      <p:font typeface="Montserrat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D2E"/>
    <a:srgbClr val="B3DDE2"/>
    <a:srgbClr val="FEFEFE"/>
    <a:srgbClr val="113450"/>
    <a:srgbClr val="2A6582"/>
    <a:srgbClr val="26738B"/>
    <a:srgbClr val="AEEEEE"/>
    <a:srgbClr val="2D6885"/>
    <a:srgbClr val="62C0C1"/>
    <a:srgbClr val="04E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95DCF-02D9-40D3-AB0E-A0B0A35CCF9C}" type="datetimeFigureOut">
              <a:rPr lang="pt-BR" smtClean="0"/>
              <a:t>09/07/2026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E7B5-313C-45ED-800B-92F2206C5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91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0E7B5-313C-45ED-800B-92F2206C53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8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0E7B5-313C-45ED-800B-92F2206C531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28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0E7B5-313C-45ED-800B-92F2206C531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64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0E7B5-313C-45ED-800B-92F2206C531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89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0E7B5-313C-45ED-800B-92F2206C531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207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0E7B5-313C-45ED-800B-92F2206C531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77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890262" y="5683628"/>
            <a:ext cx="11726903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SILVA, Danylo de Oliveira; OLIVEIRA, Anna Laura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Tuissi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Andreolo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42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OLIVEIRA, Hudson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Martins.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79276" y="9920025"/>
            <a:ext cx="9577047" cy="29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i="1" dirty="0">
                <a:solidFill>
                  <a:srgbClr val="1134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XXVII JORNADA EM ENGENHARIA QUÍMICA – UFU</a:t>
            </a:r>
          </a:p>
        </p:txBody>
      </p:sp>
      <p:sp>
        <p:nvSpPr>
          <p:cNvPr id="23" name="TextBox 17"/>
          <p:cNvSpPr txBox="1"/>
          <p:nvPr/>
        </p:nvSpPr>
        <p:spPr>
          <a:xfrm>
            <a:off x="3131299" y="8151499"/>
            <a:ext cx="7918498" cy="1031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Apresentador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(a): XXX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200"/>
              </a:lnSpc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Instituição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origem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DFFB12A-B414-5CC6-4FB5-1404F488BC64}"/>
              </a:ext>
            </a:extLst>
          </p:cNvPr>
          <p:cNvSpPr txBox="1"/>
          <p:nvPr/>
        </p:nvSpPr>
        <p:spPr>
          <a:xfrm>
            <a:off x="747666" y="4085909"/>
            <a:ext cx="14644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MODELO PARA APRESENTAÇÃO DE TRABALHOS EM SLIDES NA 27ª JORNADA EM ENGENHARIA QUÍMICA</a:t>
            </a:r>
          </a:p>
        </p:txBody>
      </p:sp>
      <p:pic>
        <p:nvPicPr>
          <p:cNvPr id="8" name="Imagem 7" descr="Forma, Retângulo&#10;&#10;Descrição gerada automaticamente">
            <a:extLst>
              <a:ext uri="{FF2B5EF4-FFF2-40B4-BE49-F238E27FC236}">
                <a16:creationId xmlns:a16="http://schemas.microsoft.com/office/drawing/2014/main" id="{950A1FA0-36C1-6C77-DAA8-98D206EF4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464" y="1526869"/>
            <a:ext cx="1944207" cy="8393156"/>
          </a:xfrm>
          <a:prstGeom prst="rect">
            <a:avLst/>
          </a:prstGeom>
        </p:spPr>
      </p:pic>
      <p:sp>
        <p:nvSpPr>
          <p:cNvPr id="62" name="Gráfico 37">
            <a:extLst>
              <a:ext uri="{FF2B5EF4-FFF2-40B4-BE49-F238E27FC236}">
                <a16:creationId xmlns:a16="http://schemas.microsoft.com/office/drawing/2014/main" id="{510F8129-C1CA-B4D6-B80E-32FD4F53C60B}"/>
              </a:ext>
            </a:extLst>
          </p:cNvPr>
          <p:cNvSpPr/>
          <p:nvPr/>
        </p:nvSpPr>
        <p:spPr>
          <a:xfrm rot="10800000" flipH="1">
            <a:off x="5950527" y="139043"/>
            <a:ext cx="11582400" cy="3179460"/>
          </a:xfrm>
          <a:custGeom>
            <a:avLst/>
            <a:gdLst>
              <a:gd name="connsiteX0" fmla="*/ 10083404 w 10334294"/>
              <a:gd name="connsiteY0" fmla="*/ 1366663 h 2530847"/>
              <a:gd name="connsiteX1" fmla="*/ 10047562 w 10334294"/>
              <a:gd name="connsiteY1" fmla="*/ 1474188 h 2530847"/>
              <a:gd name="connsiteX2" fmla="*/ 9880302 w 10334294"/>
              <a:gd name="connsiteY2" fmla="*/ 1510029 h 2530847"/>
              <a:gd name="connsiteX3" fmla="*/ 9916143 w 10334294"/>
              <a:gd name="connsiteY3" fmla="*/ 1259139 h 2530847"/>
              <a:gd name="connsiteX4" fmla="*/ 10083404 w 10334294"/>
              <a:gd name="connsiteY4" fmla="*/ 1366663 h 2530847"/>
              <a:gd name="connsiteX5" fmla="*/ 10083404 w 10334294"/>
              <a:gd name="connsiteY5" fmla="*/ 1366663 h 2530847"/>
              <a:gd name="connsiteX6" fmla="*/ 9486046 w 10334294"/>
              <a:gd name="connsiteY6" fmla="*/ 1306927 h 2530847"/>
              <a:gd name="connsiteX7" fmla="*/ 9342680 w 10334294"/>
              <a:gd name="connsiteY7" fmla="*/ 1450293 h 2530847"/>
              <a:gd name="connsiteX8" fmla="*/ 9390468 w 10334294"/>
              <a:gd name="connsiteY8" fmla="*/ 1545871 h 2530847"/>
              <a:gd name="connsiteX9" fmla="*/ 9557729 w 10334294"/>
              <a:gd name="connsiteY9" fmla="*/ 1533924 h 2530847"/>
              <a:gd name="connsiteX10" fmla="*/ 9605517 w 10334294"/>
              <a:gd name="connsiteY10" fmla="*/ 1378610 h 2530847"/>
              <a:gd name="connsiteX11" fmla="*/ 9486046 w 10334294"/>
              <a:gd name="connsiteY11" fmla="*/ 1306927 h 2530847"/>
              <a:gd name="connsiteX12" fmla="*/ 9486046 w 10334294"/>
              <a:gd name="connsiteY12" fmla="*/ 1306927 h 2530847"/>
              <a:gd name="connsiteX13" fmla="*/ 9008159 w 10334294"/>
              <a:gd name="connsiteY13" fmla="*/ 1342769 h 2530847"/>
              <a:gd name="connsiteX14" fmla="*/ 8876740 w 10334294"/>
              <a:gd name="connsiteY14" fmla="*/ 1521976 h 2530847"/>
              <a:gd name="connsiteX15" fmla="*/ 9044001 w 10334294"/>
              <a:gd name="connsiteY15" fmla="*/ 1593659 h 2530847"/>
              <a:gd name="connsiteX16" fmla="*/ 9139578 w 10334294"/>
              <a:gd name="connsiteY16" fmla="*/ 1462241 h 2530847"/>
              <a:gd name="connsiteX17" fmla="*/ 9008159 w 10334294"/>
              <a:gd name="connsiteY17" fmla="*/ 1342769 h 2530847"/>
              <a:gd name="connsiteX18" fmla="*/ 9008159 w 10334294"/>
              <a:gd name="connsiteY18" fmla="*/ 1342769 h 2530847"/>
              <a:gd name="connsiteX19" fmla="*/ 8542220 w 10334294"/>
              <a:gd name="connsiteY19" fmla="*/ 1366663 h 2530847"/>
              <a:gd name="connsiteX20" fmla="*/ 8398854 w 10334294"/>
              <a:gd name="connsiteY20" fmla="*/ 1498082 h 2530847"/>
              <a:gd name="connsiteX21" fmla="*/ 8482484 w 10334294"/>
              <a:gd name="connsiteY21" fmla="*/ 1617554 h 2530847"/>
              <a:gd name="connsiteX22" fmla="*/ 8661692 w 10334294"/>
              <a:gd name="connsiteY22" fmla="*/ 1450293 h 2530847"/>
              <a:gd name="connsiteX23" fmla="*/ 8542220 w 10334294"/>
              <a:gd name="connsiteY23" fmla="*/ 1366663 h 2530847"/>
              <a:gd name="connsiteX24" fmla="*/ 8542220 w 10334294"/>
              <a:gd name="connsiteY24" fmla="*/ 1366663 h 2530847"/>
              <a:gd name="connsiteX25" fmla="*/ 8064334 w 10334294"/>
              <a:gd name="connsiteY25" fmla="*/ 1378610 h 2530847"/>
              <a:gd name="connsiteX26" fmla="*/ 7932915 w 10334294"/>
              <a:gd name="connsiteY26" fmla="*/ 1545871 h 2530847"/>
              <a:gd name="connsiteX27" fmla="*/ 8052387 w 10334294"/>
              <a:gd name="connsiteY27" fmla="*/ 1629501 h 2530847"/>
              <a:gd name="connsiteX28" fmla="*/ 8159911 w 10334294"/>
              <a:gd name="connsiteY28" fmla="*/ 1581712 h 2530847"/>
              <a:gd name="connsiteX29" fmla="*/ 8171858 w 10334294"/>
              <a:gd name="connsiteY29" fmla="*/ 1426399 h 2530847"/>
              <a:gd name="connsiteX30" fmla="*/ 8064334 w 10334294"/>
              <a:gd name="connsiteY30" fmla="*/ 1378610 h 2530847"/>
              <a:gd name="connsiteX31" fmla="*/ 8064334 w 10334294"/>
              <a:gd name="connsiteY31" fmla="*/ 1378610 h 2530847"/>
              <a:gd name="connsiteX32" fmla="*/ 7598394 w 10334294"/>
              <a:gd name="connsiteY32" fmla="*/ 1378610 h 2530847"/>
              <a:gd name="connsiteX33" fmla="*/ 7478923 w 10334294"/>
              <a:gd name="connsiteY33" fmla="*/ 1581712 h 2530847"/>
              <a:gd name="connsiteX34" fmla="*/ 7574500 w 10334294"/>
              <a:gd name="connsiteY34" fmla="*/ 1629501 h 2530847"/>
              <a:gd name="connsiteX35" fmla="*/ 7705919 w 10334294"/>
              <a:gd name="connsiteY35" fmla="*/ 1545871 h 2530847"/>
              <a:gd name="connsiteX36" fmla="*/ 7598394 w 10334294"/>
              <a:gd name="connsiteY36" fmla="*/ 1378610 h 2530847"/>
              <a:gd name="connsiteX37" fmla="*/ 7598394 w 10334294"/>
              <a:gd name="connsiteY37" fmla="*/ 1378610 h 2530847"/>
              <a:gd name="connsiteX38" fmla="*/ 7132455 w 10334294"/>
              <a:gd name="connsiteY38" fmla="*/ 1378610 h 2530847"/>
              <a:gd name="connsiteX39" fmla="*/ 7001036 w 10334294"/>
              <a:gd name="connsiteY39" fmla="*/ 1450293 h 2530847"/>
              <a:gd name="connsiteX40" fmla="*/ 7108561 w 10334294"/>
              <a:gd name="connsiteY40" fmla="*/ 1617554 h 2530847"/>
              <a:gd name="connsiteX41" fmla="*/ 7228032 w 10334294"/>
              <a:gd name="connsiteY41" fmla="*/ 1462241 h 2530847"/>
              <a:gd name="connsiteX42" fmla="*/ 7132455 w 10334294"/>
              <a:gd name="connsiteY42" fmla="*/ 1378610 h 2530847"/>
              <a:gd name="connsiteX43" fmla="*/ 7132455 w 10334294"/>
              <a:gd name="connsiteY43" fmla="*/ 1378610 h 2530847"/>
              <a:gd name="connsiteX44" fmla="*/ 6654569 w 10334294"/>
              <a:gd name="connsiteY44" fmla="*/ 1354716 h 2530847"/>
              <a:gd name="connsiteX45" fmla="*/ 6523150 w 10334294"/>
              <a:gd name="connsiteY45" fmla="*/ 1462241 h 2530847"/>
              <a:gd name="connsiteX46" fmla="*/ 6630674 w 10334294"/>
              <a:gd name="connsiteY46" fmla="*/ 1593659 h 2530847"/>
              <a:gd name="connsiteX47" fmla="*/ 6738199 w 10334294"/>
              <a:gd name="connsiteY47" fmla="*/ 1545871 h 2530847"/>
              <a:gd name="connsiteX48" fmla="*/ 6750146 w 10334294"/>
              <a:gd name="connsiteY48" fmla="*/ 1402505 h 2530847"/>
              <a:gd name="connsiteX49" fmla="*/ 6654569 w 10334294"/>
              <a:gd name="connsiteY49" fmla="*/ 1354716 h 2530847"/>
              <a:gd name="connsiteX50" fmla="*/ 6654569 w 10334294"/>
              <a:gd name="connsiteY50" fmla="*/ 1354716 h 2530847"/>
              <a:gd name="connsiteX51" fmla="*/ 6188629 w 10334294"/>
              <a:gd name="connsiteY51" fmla="*/ 1318875 h 2530847"/>
              <a:gd name="connsiteX52" fmla="*/ 6069158 w 10334294"/>
              <a:gd name="connsiteY52" fmla="*/ 1390558 h 2530847"/>
              <a:gd name="connsiteX53" fmla="*/ 6069158 w 10334294"/>
              <a:gd name="connsiteY53" fmla="*/ 1498082 h 2530847"/>
              <a:gd name="connsiteX54" fmla="*/ 6236418 w 10334294"/>
              <a:gd name="connsiteY54" fmla="*/ 1533924 h 2530847"/>
              <a:gd name="connsiteX55" fmla="*/ 6296154 w 10334294"/>
              <a:gd name="connsiteY55" fmla="*/ 1450293 h 2530847"/>
              <a:gd name="connsiteX56" fmla="*/ 6188629 w 10334294"/>
              <a:gd name="connsiteY56" fmla="*/ 1318875 h 2530847"/>
              <a:gd name="connsiteX57" fmla="*/ 6188629 w 10334294"/>
              <a:gd name="connsiteY57" fmla="*/ 1318875 h 2530847"/>
              <a:gd name="connsiteX58" fmla="*/ 5722690 w 10334294"/>
              <a:gd name="connsiteY58" fmla="*/ 1283033 h 2530847"/>
              <a:gd name="connsiteX59" fmla="*/ 5603219 w 10334294"/>
              <a:gd name="connsiteY59" fmla="*/ 1342769 h 2530847"/>
              <a:gd name="connsiteX60" fmla="*/ 5603219 w 10334294"/>
              <a:gd name="connsiteY60" fmla="*/ 1450293 h 2530847"/>
              <a:gd name="connsiteX61" fmla="*/ 5794373 w 10334294"/>
              <a:gd name="connsiteY61" fmla="*/ 1462241 h 2530847"/>
              <a:gd name="connsiteX62" fmla="*/ 5806320 w 10334294"/>
              <a:gd name="connsiteY62" fmla="*/ 1330822 h 2530847"/>
              <a:gd name="connsiteX63" fmla="*/ 5722690 w 10334294"/>
              <a:gd name="connsiteY63" fmla="*/ 1283033 h 2530847"/>
              <a:gd name="connsiteX64" fmla="*/ 5722690 w 10334294"/>
              <a:gd name="connsiteY64" fmla="*/ 1283033 h 2530847"/>
              <a:gd name="connsiteX65" fmla="*/ 5256751 w 10334294"/>
              <a:gd name="connsiteY65" fmla="*/ 1223297 h 2530847"/>
              <a:gd name="connsiteX66" fmla="*/ 5137279 w 10334294"/>
              <a:gd name="connsiteY66" fmla="*/ 1283033 h 2530847"/>
              <a:gd name="connsiteX67" fmla="*/ 5137279 w 10334294"/>
              <a:gd name="connsiteY67" fmla="*/ 1390558 h 2530847"/>
              <a:gd name="connsiteX68" fmla="*/ 5316487 w 10334294"/>
              <a:gd name="connsiteY68" fmla="*/ 1414452 h 2530847"/>
              <a:gd name="connsiteX69" fmla="*/ 5352328 w 10334294"/>
              <a:gd name="connsiteY69" fmla="*/ 1318875 h 2530847"/>
              <a:gd name="connsiteX70" fmla="*/ 5256751 w 10334294"/>
              <a:gd name="connsiteY70" fmla="*/ 1223297 h 2530847"/>
              <a:gd name="connsiteX71" fmla="*/ 5256751 w 10334294"/>
              <a:gd name="connsiteY71" fmla="*/ 1223297 h 2530847"/>
              <a:gd name="connsiteX72" fmla="*/ 4790812 w 10334294"/>
              <a:gd name="connsiteY72" fmla="*/ 1163562 h 2530847"/>
              <a:gd name="connsiteX73" fmla="*/ 4695234 w 10334294"/>
              <a:gd name="connsiteY73" fmla="*/ 1199403 h 2530847"/>
              <a:gd name="connsiteX74" fmla="*/ 4695234 w 10334294"/>
              <a:gd name="connsiteY74" fmla="*/ 1354716 h 2530847"/>
              <a:gd name="connsiteX75" fmla="*/ 4826653 w 10334294"/>
              <a:gd name="connsiteY75" fmla="*/ 1366663 h 2530847"/>
              <a:gd name="connsiteX76" fmla="*/ 4886389 w 10334294"/>
              <a:gd name="connsiteY76" fmla="*/ 1247192 h 2530847"/>
              <a:gd name="connsiteX77" fmla="*/ 4790812 w 10334294"/>
              <a:gd name="connsiteY77" fmla="*/ 1163562 h 2530847"/>
              <a:gd name="connsiteX78" fmla="*/ 4790812 w 10334294"/>
              <a:gd name="connsiteY78" fmla="*/ 1163562 h 2530847"/>
              <a:gd name="connsiteX79" fmla="*/ 4324872 w 10334294"/>
              <a:gd name="connsiteY79" fmla="*/ 1115773 h 2530847"/>
              <a:gd name="connsiteX80" fmla="*/ 4205401 w 10334294"/>
              <a:gd name="connsiteY80" fmla="*/ 1211350 h 2530847"/>
              <a:gd name="connsiteX81" fmla="*/ 4253189 w 10334294"/>
              <a:gd name="connsiteY81" fmla="*/ 1318875 h 2530847"/>
              <a:gd name="connsiteX82" fmla="*/ 4420450 w 10334294"/>
              <a:gd name="connsiteY82" fmla="*/ 1235245 h 2530847"/>
              <a:gd name="connsiteX83" fmla="*/ 4324872 w 10334294"/>
              <a:gd name="connsiteY83" fmla="*/ 1115773 h 2530847"/>
              <a:gd name="connsiteX84" fmla="*/ 4324872 w 10334294"/>
              <a:gd name="connsiteY84" fmla="*/ 1115773 h 2530847"/>
              <a:gd name="connsiteX85" fmla="*/ 3858933 w 10334294"/>
              <a:gd name="connsiteY85" fmla="*/ 1079931 h 2530847"/>
              <a:gd name="connsiteX86" fmla="*/ 3739461 w 10334294"/>
              <a:gd name="connsiteY86" fmla="*/ 1175509 h 2530847"/>
              <a:gd name="connsiteX87" fmla="*/ 3799197 w 10334294"/>
              <a:gd name="connsiteY87" fmla="*/ 1283033 h 2530847"/>
              <a:gd name="connsiteX88" fmla="*/ 3930616 w 10334294"/>
              <a:gd name="connsiteY88" fmla="*/ 1235245 h 2530847"/>
              <a:gd name="connsiteX89" fmla="*/ 3858933 w 10334294"/>
              <a:gd name="connsiteY89" fmla="*/ 1079931 h 2530847"/>
              <a:gd name="connsiteX90" fmla="*/ 3858933 w 10334294"/>
              <a:gd name="connsiteY90" fmla="*/ 1079931 h 2530847"/>
              <a:gd name="connsiteX91" fmla="*/ 3392994 w 10334294"/>
              <a:gd name="connsiteY91" fmla="*/ 1056037 h 2530847"/>
              <a:gd name="connsiteX92" fmla="*/ 3273522 w 10334294"/>
              <a:gd name="connsiteY92" fmla="*/ 1151614 h 2530847"/>
              <a:gd name="connsiteX93" fmla="*/ 3369099 w 10334294"/>
              <a:gd name="connsiteY93" fmla="*/ 1259139 h 2530847"/>
              <a:gd name="connsiteX94" fmla="*/ 3476624 w 10334294"/>
              <a:gd name="connsiteY94" fmla="*/ 1127720 h 2530847"/>
              <a:gd name="connsiteX95" fmla="*/ 3392994 w 10334294"/>
              <a:gd name="connsiteY95" fmla="*/ 1056037 h 2530847"/>
              <a:gd name="connsiteX96" fmla="*/ 3392994 w 10334294"/>
              <a:gd name="connsiteY96" fmla="*/ 1056037 h 2530847"/>
              <a:gd name="connsiteX97" fmla="*/ 2915107 w 10334294"/>
              <a:gd name="connsiteY97" fmla="*/ 1044090 h 2530847"/>
              <a:gd name="connsiteX98" fmla="*/ 2807583 w 10334294"/>
              <a:gd name="connsiteY98" fmla="*/ 1139667 h 2530847"/>
              <a:gd name="connsiteX99" fmla="*/ 2831477 w 10334294"/>
              <a:gd name="connsiteY99" fmla="*/ 1211350 h 2530847"/>
              <a:gd name="connsiteX100" fmla="*/ 2998737 w 10334294"/>
              <a:gd name="connsiteY100" fmla="*/ 1187456 h 2530847"/>
              <a:gd name="connsiteX101" fmla="*/ 2915107 w 10334294"/>
              <a:gd name="connsiteY101" fmla="*/ 1044090 h 2530847"/>
              <a:gd name="connsiteX102" fmla="*/ 2915107 w 10334294"/>
              <a:gd name="connsiteY102" fmla="*/ 1044090 h 2530847"/>
              <a:gd name="connsiteX103" fmla="*/ 2449168 w 10334294"/>
              <a:gd name="connsiteY103" fmla="*/ 1044090 h 2530847"/>
              <a:gd name="connsiteX104" fmla="*/ 2341644 w 10334294"/>
              <a:gd name="connsiteY104" fmla="*/ 1139667 h 2530847"/>
              <a:gd name="connsiteX105" fmla="*/ 2365538 w 10334294"/>
              <a:gd name="connsiteY105" fmla="*/ 1211350 h 2530847"/>
              <a:gd name="connsiteX106" fmla="*/ 2544745 w 10334294"/>
              <a:gd name="connsiteY106" fmla="*/ 1139667 h 2530847"/>
              <a:gd name="connsiteX107" fmla="*/ 2449168 w 10334294"/>
              <a:gd name="connsiteY107" fmla="*/ 1044090 h 2530847"/>
              <a:gd name="connsiteX108" fmla="*/ 2449168 w 10334294"/>
              <a:gd name="connsiteY108" fmla="*/ 1044090 h 2530847"/>
              <a:gd name="connsiteX109" fmla="*/ 1983229 w 10334294"/>
              <a:gd name="connsiteY109" fmla="*/ 1056037 h 2530847"/>
              <a:gd name="connsiteX110" fmla="*/ 1875704 w 10334294"/>
              <a:gd name="connsiteY110" fmla="*/ 1151614 h 2530847"/>
              <a:gd name="connsiteX111" fmla="*/ 1935440 w 10334294"/>
              <a:gd name="connsiteY111" fmla="*/ 1235245 h 2530847"/>
              <a:gd name="connsiteX112" fmla="*/ 2042965 w 10334294"/>
              <a:gd name="connsiteY112" fmla="*/ 1211350 h 2530847"/>
              <a:gd name="connsiteX113" fmla="*/ 2066859 w 10334294"/>
              <a:gd name="connsiteY113" fmla="*/ 1103826 h 2530847"/>
              <a:gd name="connsiteX114" fmla="*/ 1983229 w 10334294"/>
              <a:gd name="connsiteY114" fmla="*/ 1056037 h 2530847"/>
              <a:gd name="connsiteX115" fmla="*/ 1983229 w 10334294"/>
              <a:gd name="connsiteY115" fmla="*/ 1056037 h 2530847"/>
              <a:gd name="connsiteX116" fmla="*/ 10155087 w 10334294"/>
              <a:gd name="connsiteY116" fmla="*/ 1521976 h 2530847"/>
              <a:gd name="connsiteX117" fmla="*/ 10059509 w 10334294"/>
              <a:gd name="connsiteY117" fmla="*/ 1569765 h 2530847"/>
              <a:gd name="connsiteX118" fmla="*/ 10083404 w 10334294"/>
              <a:gd name="connsiteY118" fmla="*/ 1784814 h 2530847"/>
              <a:gd name="connsiteX119" fmla="*/ 10298453 w 10334294"/>
              <a:gd name="connsiteY119" fmla="*/ 1641448 h 2530847"/>
              <a:gd name="connsiteX120" fmla="*/ 10155087 w 10334294"/>
              <a:gd name="connsiteY120" fmla="*/ 1521976 h 2530847"/>
              <a:gd name="connsiteX121" fmla="*/ 10155087 w 10334294"/>
              <a:gd name="connsiteY121" fmla="*/ 1521976 h 2530847"/>
              <a:gd name="connsiteX122" fmla="*/ 9689147 w 10334294"/>
              <a:gd name="connsiteY122" fmla="*/ 1581712 h 2530847"/>
              <a:gd name="connsiteX123" fmla="*/ 9545781 w 10334294"/>
              <a:gd name="connsiteY123" fmla="*/ 1725078 h 2530847"/>
              <a:gd name="connsiteX124" fmla="*/ 9677200 w 10334294"/>
              <a:gd name="connsiteY124" fmla="*/ 1844550 h 2530847"/>
              <a:gd name="connsiteX125" fmla="*/ 9820566 w 10334294"/>
              <a:gd name="connsiteY125" fmla="*/ 1701184 h 2530847"/>
              <a:gd name="connsiteX126" fmla="*/ 9689147 w 10334294"/>
              <a:gd name="connsiteY126" fmla="*/ 1581712 h 2530847"/>
              <a:gd name="connsiteX127" fmla="*/ 9689147 w 10334294"/>
              <a:gd name="connsiteY127" fmla="*/ 1581712 h 2530847"/>
              <a:gd name="connsiteX128" fmla="*/ 9211261 w 10334294"/>
              <a:gd name="connsiteY128" fmla="*/ 1617554 h 2530847"/>
              <a:gd name="connsiteX129" fmla="*/ 9079842 w 10334294"/>
              <a:gd name="connsiteY129" fmla="*/ 1713131 h 2530847"/>
              <a:gd name="connsiteX130" fmla="*/ 9199314 w 10334294"/>
              <a:gd name="connsiteY130" fmla="*/ 1880391 h 2530847"/>
              <a:gd name="connsiteX131" fmla="*/ 9342680 w 10334294"/>
              <a:gd name="connsiteY131" fmla="*/ 1737025 h 2530847"/>
              <a:gd name="connsiteX132" fmla="*/ 9211261 w 10334294"/>
              <a:gd name="connsiteY132" fmla="*/ 1617554 h 2530847"/>
              <a:gd name="connsiteX133" fmla="*/ 9211261 w 10334294"/>
              <a:gd name="connsiteY133" fmla="*/ 1617554 h 2530847"/>
              <a:gd name="connsiteX134" fmla="*/ 8733374 w 10334294"/>
              <a:gd name="connsiteY134" fmla="*/ 1653395 h 2530847"/>
              <a:gd name="connsiteX135" fmla="*/ 8601956 w 10334294"/>
              <a:gd name="connsiteY135" fmla="*/ 1820655 h 2530847"/>
              <a:gd name="connsiteX136" fmla="*/ 8685586 w 10334294"/>
              <a:gd name="connsiteY136" fmla="*/ 1904285 h 2530847"/>
              <a:gd name="connsiteX137" fmla="*/ 8864793 w 10334294"/>
              <a:gd name="connsiteY137" fmla="*/ 1772867 h 2530847"/>
              <a:gd name="connsiteX138" fmla="*/ 8733374 w 10334294"/>
              <a:gd name="connsiteY138" fmla="*/ 1653395 h 2530847"/>
              <a:gd name="connsiteX139" fmla="*/ 8733374 w 10334294"/>
              <a:gd name="connsiteY139" fmla="*/ 1653395 h 2530847"/>
              <a:gd name="connsiteX140" fmla="*/ 8267435 w 10334294"/>
              <a:gd name="connsiteY140" fmla="*/ 1677289 h 2530847"/>
              <a:gd name="connsiteX141" fmla="*/ 8124070 w 10334294"/>
              <a:gd name="connsiteY141" fmla="*/ 1796761 h 2530847"/>
              <a:gd name="connsiteX142" fmla="*/ 8207700 w 10334294"/>
              <a:gd name="connsiteY142" fmla="*/ 1916233 h 2530847"/>
              <a:gd name="connsiteX143" fmla="*/ 8386907 w 10334294"/>
              <a:gd name="connsiteY143" fmla="*/ 1796761 h 2530847"/>
              <a:gd name="connsiteX144" fmla="*/ 8267435 w 10334294"/>
              <a:gd name="connsiteY144" fmla="*/ 1677289 h 2530847"/>
              <a:gd name="connsiteX145" fmla="*/ 8267435 w 10334294"/>
              <a:gd name="connsiteY145" fmla="*/ 1677289 h 2530847"/>
              <a:gd name="connsiteX146" fmla="*/ 7789549 w 10334294"/>
              <a:gd name="connsiteY146" fmla="*/ 1677289 h 2530847"/>
              <a:gd name="connsiteX147" fmla="*/ 7658130 w 10334294"/>
              <a:gd name="connsiteY147" fmla="*/ 1760920 h 2530847"/>
              <a:gd name="connsiteX148" fmla="*/ 7693972 w 10334294"/>
              <a:gd name="connsiteY148" fmla="*/ 1904285 h 2530847"/>
              <a:gd name="connsiteX149" fmla="*/ 7849285 w 10334294"/>
              <a:gd name="connsiteY149" fmla="*/ 1904285 h 2530847"/>
              <a:gd name="connsiteX150" fmla="*/ 7885126 w 10334294"/>
              <a:gd name="connsiteY150" fmla="*/ 1725078 h 2530847"/>
              <a:gd name="connsiteX151" fmla="*/ 7789549 w 10334294"/>
              <a:gd name="connsiteY151" fmla="*/ 1677289 h 2530847"/>
              <a:gd name="connsiteX152" fmla="*/ 7789549 w 10334294"/>
              <a:gd name="connsiteY152" fmla="*/ 1677289 h 2530847"/>
              <a:gd name="connsiteX153" fmla="*/ 7311663 w 10334294"/>
              <a:gd name="connsiteY153" fmla="*/ 1677289 h 2530847"/>
              <a:gd name="connsiteX154" fmla="*/ 7180244 w 10334294"/>
              <a:gd name="connsiteY154" fmla="*/ 1832603 h 2530847"/>
              <a:gd name="connsiteX155" fmla="*/ 7299715 w 10334294"/>
              <a:gd name="connsiteY155" fmla="*/ 1916233 h 2530847"/>
              <a:gd name="connsiteX156" fmla="*/ 7431134 w 10334294"/>
              <a:gd name="connsiteY156" fmla="*/ 1796761 h 2530847"/>
              <a:gd name="connsiteX157" fmla="*/ 7311663 w 10334294"/>
              <a:gd name="connsiteY157" fmla="*/ 1677289 h 2530847"/>
              <a:gd name="connsiteX158" fmla="*/ 7311663 w 10334294"/>
              <a:gd name="connsiteY158" fmla="*/ 1677289 h 2530847"/>
              <a:gd name="connsiteX159" fmla="*/ 6833776 w 10334294"/>
              <a:gd name="connsiteY159" fmla="*/ 1665342 h 2530847"/>
              <a:gd name="connsiteX160" fmla="*/ 6726252 w 10334294"/>
              <a:gd name="connsiteY160" fmla="*/ 1844550 h 2530847"/>
              <a:gd name="connsiteX161" fmla="*/ 6941301 w 10334294"/>
              <a:gd name="connsiteY161" fmla="*/ 1820655 h 2530847"/>
              <a:gd name="connsiteX162" fmla="*/ 6929353 w 10334294"/>
              <a:gd name="connsiteY162" fmla="*/ 1713131 h 2530847"/>
              <a:gd name="connsiteX163" fmla="*/ 6833776 w 10334294"/>
              <a:gd name="connsiteY163" fmla="*/ 1665342 h 2530847"/>
              <a:gd name="connsiteX164" fmla="*/ 6833776 w 10334294"/>
              <a:gd name="connsiteY164" fmla="*/ 1665342 h 2530847"/>
              <a:gd name="connsiteX165" fmla="*/ 6367837 w 10334294"/>
              <a:gd name="connsiteY165" fmla="*/ 1629501 h 2530847"/>
              <a:gd name="connsiteX166" fmla="*/ 6248365 w 10334294"/>
              <a:gd name="connsiteY166" fmla="*/ 1701184 h 2530847"/>
              <a:gd name="connsiteX167" fmla="*/ 6248365 w 10334294"/>
              <a:gd name="connsiteY167" fmla="*/ 1808708 h 2530847"/>
              <a:gd name="connsiteX168" fmla="*/ 6415626 w 10334294"/>
              <a:gd name="connsiteY168" fmla="*/ 1844550 h 2530847"/>
              <a:gd name="connsiteX169" fmla="*/ 6475361 w 10334294"/>
              <a:gd name="connsiteY169" fmla="*/ 1725078 h 2530847"/>
              <a:gd name="connsiteX170" fmla="*/ 6367837 w 10334294"/>
              <a:gd name="connsiteY170" fmla="*/ 1629501 h 2530847"/>
              <a:gd name="connsiteX171" fmla="*/ 6367837 w 10334294"/>
              <a:gd name="connsiteY171" fmla="*/ 1629501 h 2530847"/>
              <a:gd name="connsiteX172" fmla="*/ 5889950 w 10334294"/>
              <a:gd name="connsiteY172" fmla="*/ 1593659 h 2530847"/>
              <a:gd name="connsiteX173" fmla="*/ 5770479 w 10334294"/>
              <a:gd name="connsiteY173" fmla="*/ 1689237 h 2530847"/>
              <a:gd name="connsiteX174" fmla="*/ 5830215 w 10334294"/>
              <a:gd name="connsiteY174" fmla="*/ 1808708 h 2530847"/>
              <a:gd name="connsiteX175" fmla="*/ 5937739 w 10334294"/>
              <a:gd name="connsiteY175" fmla="*/ 1808708 h 2530847"/>
              <a:gd name="connsiteX176" fmla="*/ 5997475 w 10334294"/>
              <a:gd name="connsiteY176" fmla="*/ 1677289 h 2530847"/>
              <a:gd name="connsiteX177" fmla="*/ 5889950 w 10334294"/>
              <a:gd name="connsiteY177" fmla="*/ 1593659 h 2530847"/>
              <a:gd name="connsiteX178" fmla="*/ 5889950 w 10334294"/>
              <a:gd name="connsiteY178" fmla="*/ 1593659 h 2530847"/>
              <a:gd name="connsiteX179" fmla="*/ 5424011 w 10334294"/>
              <a:gd name="connsiteY179" fmla="*/ 1545871 h 2530847"/>
              <a:gd name="connsiteX180" fmla="*/ 5352328 w 10334294"/>
              <a:gd name="connsiteY180" fmla="*/ 1557818 h 2530847"/>
              <a:gd name="connsiteX181" fmla="*/ 5316487 w 10334294"/>
              <a:gd name="connsiteY181" fmla="*/ 1713131 h 2530847"/>
              <a:gd name="connsiteX182" fmla="*/ 5400117 w 10334294"/>
              <a:gd name="connsiteY182" fmla="*/ 1760920 h 2530847"/>
              <a:gd name="connsiteX183" fmla="*/ 5519588 w 10334294"/>
              <a:gd name="connsiteY183" fmla="*/ 1701184 h 2530847"/>
              <a:gd name="connsiteX184" fmla="*/ 5424011 w 10334294"/>
              <a:gd name="connsiteY184" fmla="*/ 1545871 h 2530847"/>
              <a:gd name="connsiteX185" fmla="*/ 5424011 w 10334294"/>
              <a:gd name="connsiteY185" fmla="*/ 1545871 h 2530847"/>
              <a:gd name="connsiteX186" fmla="*/ 4958072 w 10334294"/>
              <a:gd name="connsiteY186" fmla="*/ 1486135 h 2530847"/>
              <a:gd name="connsiteX187" fmla="*/ 4862495 w 10334294"/>
              <a:gd name="connsiteY187" fmla="*/ 1521976 h 2530847"/>
              <a:gd name="connsiteX188" fmla="*/ 4850547 w 10334294"/>
              <a:gd name="connsiteY188" fmla="*/ 1653395 h 2530847"/>
              <a:gd name="connsiteX189" fmla="*/ 4970019 w 10334294"/>
              <a:gd name="connsiteY189" fmla="*/ 1701184 h 2530847"/>
              <a:gd name="connsiteX190" fmla="*/ 5053649 w 10334294"/>
              <a:gd name="connsiteY190" fmla="*/ 1569765 h 2530847"/>
              <a:gd name="connsiteX191" fmla="*/ 4958072 w 10334294"/>
              <a:gd name="connsiteY191" fmla="*/ 1486135 h 2530847"/>
              <a:gd name="connsiteX192" fmla="*/ 4958072 w 10334294"/>
              <a:gd name="connsiteY192" fmla="*/ 1486135 h 2530847"/>
              <a:gd name="connsiteX193" fmla="*/ 4492133 w 10334294"/>
              <a:gd name="connsiteY193" fmla="*/ 1438346 h 2530847"/>
              <a:gd name="connsiteX194" fmla="*/ 4384608 w 10334294"/>
              <a:gd name="connsiteY194" fmla="*/ 1569765 h 2530847"/>
              <a:gd name="connsiteX195" fmla="*/ 4468238 w 10334294"/>
              <a:gd name="connsiteY195" fmla="*/ 1653395 h 2530847"/>
              <a:gd name="connsiteX196" fmla="*/ 4587710 w 10334294"/>
              <a:gd name="connsiteY196" fmla="*/ 1510029 h 2530847"/>
              <a:gd name="connsiteX197" fmla="*/ 4492133 w 10334294"/>
              <a:gd name="connsiteY197" fmla="*/ 1438346 h 2530847"/>
              <a:gd name="connsiteX198" fmla="*/ 4492133 w 10334294"/>
              <a:gd name="connsiteY198" fmla="*/ 1438346 h 2530847"/>
              <a:gd name="connsiteX199" fmla="*/ 4038140 w 10334294"/>
              <a:gd name="connsiteY199" fmla="*/ 1390558 h 2530847"/>
              <a:gd name="connsiteX200" fmla="*/ 3954510 w 10334294"/>
              <a:gd name="connsiteY200" fmla="*/ 1414452 h 2530847"/>
              <a:gd name="connsiteX201" fmla="*/ 3966457 w 10334294"/>
              <a:gd name="connsiteY201" fmla="*/ 1593659 h 2530847"/>
              <a:gd name="connsiteX202" fmla="*/ 4085929 w 10334294"/>
              <a:gd name="connsiteY202" fmla="*/ 1581712 h 2530847"/>
              <a:gd name="connsiteX203" fmla="*/ 4121771 w 10334294"/>
              <a:gd name="connsiteY203" fmla="*/ 1462241 h 2530847"/>
              <a:gd name="connsiteX204" fmla="*/ 4038140 w 10334294"/>
              <a:gd name="connsiteY204" fmla="*/ 1390558 h 2530847"/>
              <a:gd name="connsiteX205" fmla="*/ 4038140 w 10334294"/>
              <a:gd name="connsiteY205" fmla="*/ 1390558 h 2530847"/>
              <a:gd name="connsiteX206" fmla="*/ 3572201 w 10334294"/>
              <a:gd name="connsiteY206" fmla="*/ 1366663 h 2530847"/>
              <a:gd name="connsiteX207" fmla="*/ 3452730 w 10334294"/>
              <a:gd name="connsiteY207" fmla="*/ 1462241 h 2530847"/>
              <a:gd name="connsiteX208" fmla="*/ 3548307 w 10334294"/>
              <a:gd name="connsiteY208" fmla="*/ 1569765 h 2530847"/>
              <a:gd name="connsiteX209" fmla="*/ 3655831 w 10334294"/>
              <a:gd name="connsiteY209" fmla="*/ 1426399 h 2530847"/>
              <a:gd name="connsiteX210" fmla="*/ 3572201 w 10334294"/>
              <a:gd name="connsiteY210" fmla="*/ 1366663 h 2530847"/>
              <a:gd name="connsiteX211" fmla="*/ 3572201 w 10334294"/>
              <a:gd name="connsiteY211" fmla="*/ 1366663 h 2530847"/>
              <a:gd name="connsiteX212" fmla="*/ 3106262 w 10334294"/>
              <a:gd name="connsiteY212" fmla="*/ 1342769 h 2530847"/>
              <a:gd name="connsiteX213" fmla="*/ 2998737 w 10334294"/>
              <a:gd name="connsiteY213" fmla="*/ 1486135 h 2530847"/>
              <a:gd name="connsiteX214" fmla="*/ 3082368 w 10334294"/>
              <a:gd name="connsiteY214" fmla="*/ 1545871 h 2530847"/>
              <a:gd name="connsiteX215" fmla="*/ 3189892 w 10334294"/>
              <a:gd name="connsiteY215" fmla="*/ 1414452 h 2530847"/>
              <a:gd name="connsiteX216" fmla="*/ 3106262 w 10334294"/>
              <a:gd name="connsiteY216" fmla="*/ 1342769 h 2530847"/>
              <a:gd name="connsiteX217" fmla="*/ 3106262 w 10334294"/>
              <a:gd name="connsiteY217" fmla="*/ 1342769 h 2530847"/>
              <a:gd name="connsiteX218" fmla="*/ 2640323 w 10334294"/>
              <a:gd name="connsiteY218" fmla="*/ 1342769 h 2530847"/>
              <a:gd name="connsiteX219" fmla="*/ 2532798 w 10334294"/>
              <a:gd name="connsiteY219" fmla="*/ 1438346 h 2530847"/>
              <a:gd name="connsiteX220" fmla="*/ 2628375 w 10334294"/>
              <a:gd name="connsiteY220" fmla="*/ 1533924 h 2530847"/>
              <a:gd name="connsiteX221" fmla="*/ 2723953 w 10334294"/>
              <a:gd name="connsiteY221" fmla="*/ 1402505 h 2530847"/>
              <a:gd name="connsiteX222" fmla="*/ 2640323 w 10334294"/>
              <a:gd name="connsiteY222" fmla="*/ 1342769 h 2530847"/>
              <a:gd name="connsiteX223" fmla="*/ 2640323 w 10334294"/>
              <a:gd name="connsiteY223" fmla="*/ 1342769 h 2530847"/>
              <a:gd name="connsiteX224" fmla="*/ 2174383 w 10334294"/>
              <a:gd name="connsiteY224" fmla="*/ 1342769 h 2530847"/>
              <a:gd name="connsiteX225" fmla="*/ 2066859 w 10334294"/>
              <a:gd name="connsiteY225" fmla="*/ 1438346 h 2530847"/>
              <a:gd name="connsiteX226" fmla="*/ 2234119 w 10334294"/>
              <a:gd name="connsiteY226" fmla="*/ 1510029 h 2530847"/>
              <a:gd name="connsiteX227" fmla="*/ 2174383 w 10334294"/>
              <a:gd name="connsiteY227" fmla="*/ 1342769 h 2530847"/>
              <a:gd name="connsiteX228" fmla="*/ 2174383 w 10334294"/>
              <a:gd name="connsiteY228" fmla="*/ 1342769 h 2530847"/>
              <a:gd name="connsiteX229" fmla="*/ 1708444 w 10334294"/>
              <a:gd name="connsiteY229" fmla="*/ 1354716 h 2530847"/>
              <a:gd name="connsiteX230" fmla="*/ 1612867 w 10334294"/>
              <a:gd name="connsiteY230" fmla="*/ 1426399 h 2530847"/>
              <a:gd name="connsiteX231" fmla="*/ 1660655 w 10334294"/>
              <a:gd name="connsiteY231" fmla="*/ 1545871 h 2530847"/>
              <a:gd name="connsiteX232" fmla="*/ 1768180 w 10334294"/>
              <a:gd name="connsiteY232" fmla="*/ 1521976 h 2530847"/>
              <a:gd name="connsiteX233" fmla="*/ 1708444 w 10334294"/>
              <a:gd name="connsiteY233" fmla="*/ 1354716 h 2530847"/>
              <a:gd name="connsiteX234" fmla="*/ 1708444 w 10334294"/>
              <a:gd name="connsiteY234" fmla="*/ 1354716 h 2530847"/>
              <a:gd name="connsiteX235" fmla="*/ 1242505 w 10334294"/>
              <a:gd name="connsiteY235" fmla="*/ 1390558 h 2530847"/>
              <a:gd name="connsiteX236" fmla="*/ 1170822 w 10334294"/>
              <a:gd name="connsiteY236" fmla="*/ 1414452 h 2530847"/>
              <a:gd name="connsiteX237" fmla="*/ 1194716 w 10334294"/>
              <a:gd name="connsiteY237" fmla="*/ 1569765 h 2530847"/>
              <a:gd name="connsiteX238" fmla="*/ 1326135 w 10334294"/>
              <a:gd name="connsiteY238" fmla="*/ 1474188 h 2530847"/>
              <a:gd name="connsiteX239" fmla="*/ 1242505 w 10334294"/>
              <a:gd name="connsiteY239" fmla="*/ 1390558 h 2530847"/>
              <a:gd name="connsiteX240" fmla="*/ 1242505 w 10334294"/>
              <a:gd name="connsiteY240" fmla="*/ 1390558 h 2530847"/>
              <a:gd name="connsiteX241" fmla="*/ 9928091 w 10334294"/>
              <a:gd name="connsiteY241" fmla="*/ 1844550 h 2530847"/>
              <a:gd name="connsiteX242" fmla="*/ 9784725 w 10334294"/>
              <a:gd name="connsiteY242" fmla="*/ 1987916 h 2530847"/>
              <a:gd name="connsiteX243" fmla="*/ 9892249 w 10334294"/>
              <a:gd name="connsiteY243" fmla="*/ 2107387 h 2530847"/>
              <a:gd name="connsiteX244" fmla="*/ 10059509 w 10334294"/>
              <a:gd name="connsiteY244" fmla="*/ 1928180 h 2530847"/>
              <a:gd name="connsiteX245" fmla="*/ 9928091 w 10334294"/>
              <a:gd name="connsiteY245" fmla="*/ 1844550 h 2530847"/>
              <a:gd name="connsiteX246" fmla="*/ 9928091 w 10334294"/>
              <a:gd name="connsiteY246" fmla="*/ 1844550 h 2530847"/>
              <a:gd name="connsiteX247" fmla="*/ 9450204 w 10334294"/>
              <a:gd name="connsiteY247" fmla="*/ 1892338 h 2530847"/>
              <a:gd name="connsiteX248" fmla="*/ 9318785 w 10334294"/>
              <a:gd name="connsiteY248" fmla="*/ 2071546 h 2530847"/>
              <a:gd name="connsiteX249" fmla="*/ 9557729 w 10334294"/>
              <a:gd name="connsiteY249" fmla="*/ 2095440 h 2530847"/>
              <a:gd name="connsiteX250" fmla="*/ 9581623 w 10334294"/>
              <a:gd name="connsiteY250" fmla="*/ 1975968 h 2530847"/>
              <a:gd name="connsiteX251" fmla="*/ 9450204 w 10334294"/>
              <a:gd name="connsiteY251" fmla="*/ 1892338 h 2530847"/>
              <a:gd name="connsiteX252" fmla="*/ 9450204 w 10334294"/>
              <a:gd name="connsiteY252" fmla="*/ 1892338 h 2530847"/>
              <a:gd name="connsiteX253" fmla="*/ 8972318 w 10334294"/>
              <a:gd name="connsiteY253" fmla="*/ 1928180 h 2530847"/>
              <a:gd name="connsiteX254" fmla="*/ 8840899 w 10334294"/>
              <a:gd name="connsiteY254" fmla="*/ 2107387 h 2530847"/>
              <a:gd name="connsiteX255" fmla="*/ 9008159 w 10334294"/>
              <a:gd name="connsiteY255" fmla="*/ 2179070 h 2530847"/>
              <a:gd name="connsiteX256" fmla="*/ 9103736 w 10334294"/>
              <a:gd name="connsiteY256" fmla="*/ 2047651 h 2530847"/>
              <a:gd name="connsiteX257" fmla="*/ 8972318 w 10334294"/>
              <a:gd name="connsiteY257" fmla="*/ 1928180 h 2530847"/>
              <a:gd name="connsiteX258" fmla="*/ 8972318 w 10334294"/>
              <a:gd name="connsiteY258" fmla="*/ 1928180 h 2530847"/>
              <a:gd name="connsiteX259" fmla="*/ 8494431 w 10334294"/>
              <a:gd name="connsiteY259" fmla="*/ 1952074 h 2530847"/>
              <a:gd name="connsiteX260" fmla="*/ 8363013 w 10334294"/>
              <a:gd name="connsiteY260" fmla="*/ 2047651 h 2530847"/>
              <a:gd name="connsiteX261" fmla="*/ 8530273 w 10334294"/>
              <a:gd name="connsiteY261" fmla="*/ 2202965 h 2530847"/>
              <a:gd name="connsiteX262" fmla="*/ 8613903 w 10334294"/>
              <a:gd name="connsiteY262" fmla="*/ 2119334 h 2530847"/>
              <a:gd name="connsiteX263" fmla="*/ 8601956 w 10334294"/>
              <a:gd name="connsiteY263" fmla="*/ 1999863 h 2530847"/>
              <a:gd name="connsiteX264" fmla="*/ 8494431 w 10334294"/>
              <a:gd name="connsiteY264" fmla="*/ 1952074 h 2530847"/>
              <a:gd name="connsiteX265" fmla="*/ 8494431 w 10334294"/>
              <a:gd name="connsiteY265" fmla="*/ 1952074 h 2530847"/>
              <a:gd name="connsiteX266" fmla="*/ 8016545 w 10334294"/>
              <a:gd name="connsiteY266" fmla="*/ 1964021 h 2530847"/>
              <a:gd name="connsiteX267" fmla="*/ 7885126 w 10334294"/>
              <a:gd name="connsiteY267" fmla="*/ 2059599 h 2530847"/>
              <a:gd name="connsiteX268" fmla="*/ 7897073 w 10334294"/>
              <a:gd name="connsiteY268" fmla="*/ 2167123 h 2530847"/>
              <a:gd name="connsiteX269" fmla="*/ 8112122 w 10334294"/>
              <a:gd name="connsiteY269" fmla="*/ 2167123 h 2530847"/>
              <a:gd name="connsiteX270" fmla="*/ 8136017 w 10334294"/>
              <a:gd name="connsiteY270" fmla="*/ 2047651 h 2530847"/>
              <a:gd name="connsiteX271" fmla="*/ 8016545 w 10334294"/>
              <a:gd name="connsiteY271" fmla="*/ 1964021 h 2530847"/>
              <a:gd name="connsiteX272" fmla="*/ 8016545 w 10334294"/>
              <a:gd name="connsiteY272" fmla="*/ 1964021 h 2530847"/>
              <a:gd name="connsiteX273" fmla="*/ 7538659 w 10334294"/>
              <a:gd name="connsiteY273" fmla="*/ 1975968 h 2530847"/>
              <a:gd name="connsiteX274" fmla="*/ 7431134 w 10334294"/>
              <a:gd name="connsiteY274" fmla="*/ 2023757 h 2530847"/>
              <a:gd name="connsiteX275" fmla="*/ 7419187 w 10334294"/>
              <a:gd name="connsiteY275" fmla="*/ 2167123 h 2530847"/>
              <a:gd name="connsiteX276" fmla="*/ 7526711 w 10334294"/>
              <a:gd name="connsiteY276" fmla="*/ 2214912 h 2530847"/>
              <a:gd name="connsiteX277" fmla="*/ 7658130 w 10334294"/>
              <a:gd name="connsiteY277" fmla="*/ 2095440 h 2530847"/>
              <a:gd name="connsiteX278" fmla="*/ 7538659 w 10334294"/>
              <a:gd name="connsiteY278" fmla="*/ 1975968 h 2530847"/>
              <a:gd name="connsiteX279" fmla="*/ 7538659 w 10334294"/>
              <a:gd name="connsiteY279" fmla="*/ 1975968 h 2530847"/>
              <a:gd name="connsiteX280" fmla="*/ 7060772 w 10334294"/>
              <a:gd name="connsiteY280" fmla="*/ 1964021 h 2530847"/>
              <a:gd name="connsiteX281" fmla="*/ 6953248 w 10334294"/>
              <a:gd name="connsiteY281" fmla="*/ 2011810 h 2530847"/>
              <a:gd name="connsiteX282" fmla="*/ 6929353 w 10334294"/>
              <a:gd name="connsiteY282" fmla="*/ 2107387 h 2530847"/>
              <a:gd name="connsiteX283" fmla="*/ 7048825 w 10334294"/>
              <a:gd name="connsiteY283" fmla="*/ 2202965 h 2530847"/>
              <a:gd name="connsiteX284" fmla="*/ 7180244 w 10334294"/>
              <a:gd name="connsiteY284" fmla="*/ 2083493 h 2530847"/>
              <a:gd name="connsiteX285" fmla="*/ 7060772 w 10334294"/>
              <a:gd name="connsiteY285" fmla="*/ 1964021 h 2530847"/>
              <a:gd name="connsiteX286" fmla="*/ 7060772 w 10334294"/>
              <a:gd name="connsiteY286" fmla="*/ 1964021 h 2530847"/>
              <a:gd name="connsiteX287" fmla="*/ 6582886 w 10334294"/>
              <a:gd name="connsiteY287" fmla="*/ 1940127 h 2530847"/>
              <a:gd name="connsiteX288" fmla="*/ 6451467 w 10334294"/>
              <a:gd name="connsiteY288" fmla="*/ 2047651 h 2530847"/>
              <a:gd name="connsiteX289" fmla="*/ 6523150 w 10334294"/>
              <a:gd name="connsiteY289" fmla="*/ 2167123 h 2530847"/>
              <a:gd name="connsiteX290" fmla="*/ 6642622 w 10334294"/>
              <a:gd name="connsiteY290" fmla="*/ 2155176 h 2530847"/>
              <a:gd name="connsiteX291" fmla="*/ 6690410 w 10334294"/>
              <a:gd name="connsiteY291" fmla="*/ 2023757 h 2530847"/>
              <a:gd name="connsiteX292" fmla="*/ 6582886 w 10334294"/>
              <a:gd name="connsiteY292" fmla="*/ 1940127 h 2530847"/>
              <a:gd name="connsiteX293" fmla="*/ 6582886 w 10334294"/>
              <a:gd name="connsiteY293" fmla="*/ 1940127 h 2530847"/>
              <a:gd name="connsiteX294" fmla="*/ 6104999 w 10334294"/>
              <a:gd name="connsiteY294" fmla="*/ 1904285 h 2530847"/>
              <a:gd name="connsiteX295" fmla="*/ 5985528 w 10334294"/>
              <a:gd name="connsiteY295" fmla="*/ 1975968 h 2530847"/>
              <a:gd name="connsiteX296" fmla="*/ 6057211 w 10334294"/>
              <a:gd name="connsiteY296" fmla="*/ 2131282 h 2530847"/>
              <a:gd name="connsiteX297" fmla="*/ 6212524 w 10334294"/>
              <a:gd name="connsiteY297" fmla="*/ 2071546 h 2530847"/>
              <a:gd name="connsiteX298" fmla="*/ 6104999 w 10334294"/>
              <a:gd name="connsiteY298" fmla="*/ 1904285 h 2530847"/>
              <a:gd name="connsiteX299" fmla="*/ 6104999 w 10334294"/>
              <a:gd name="connsiteY299" fmla="*/ 1904285 h 2530847"/>
              <a:gd name="connsiteX300" fmla="*/ 5639060 w 10334294"/>
              <a:gd name="connsiteY300" fmla="*/ 1868444 h 2530847"/>
              <a:gd name="connsiteX301" fmla="*/ 5507641 w 10334294"/>
              <a:gd name="connsiteY301" fmla="*/ 1964021 h 2530847"/>
              <a:gd name="connsiteX302" fmla="*/ 5579324 w 10334294"/>
              <a:gd name="connsiteY302" fmla="*/ 2083493 h 2530847"/>
              <a:gd name="connsiteX303" fmla="*/ 5734637 w 10334294"/>
              <a:gd name="connsiteY303" fmla="*/ 2023757 h 2530847"/>
              <a:gd name="connsiteX304" fmla="*/ 5639060 w 10334294"/>
              <a:gd name="connsiteY304" fmla="*/ 1868444 h 2530847"/>
              <a:gd name="connsiteX305" fmla="*/ 5639060 w 10334294"/>
              <a:gd name="connsiteY305" fmla="*/ 1868444 h 2530847"/>
              <a:gd name="connsiteX306" fmla="*/ 5173121 w 10334294"/>
              <a:gd name="connsiteY306" fmla="*/ 1808708 h 2530847"/>
              <a:gd name="connsiteX307" fmla="*/ 5053649 w 10334294"/>
              <a:gd name="connsiteY307" fmla="*/ 1904285 h 2530847"/>
              <a:gd name="connsiteX308" fmla="*/ 5149227 w 10334294"/>
              <a:gd name="connsiteY308" fmla="*/ 2035704 h 2530847"/>
              <a:gd name="connsiteX309" fmla="*/ 5268698 w 10334294"/>
              <a:gd name="connsiteY309" fmla="*/ 1940127 h 2530847"/>
              <a:gd name="connsiteX310" fmla="*/ 5173121 w 10334294"/>
              <a:gd name="connsiteY310" fmla="*/ 1808708 h 2530847"/>
              <a:gd name="connsiteX311" fmla="*/ 5173121 w 10334294"/>
              <a:gd name="connsiteY311" fmla="*/ 1808708 h 2530847"/>
              <a:gd name="connsiteX312" fmla="*/ 4707182 w 10334294"/>
              <a:gd name="connsiteY312" fmla="*/ 1760920 h 2530847"/>
              <a:gd name="connsiteX313" fmla="*/ 4587710 w 10334294"/>
              <a:gd name="connsiteY313" fmla="*/ 1892338 h 2530847"/>
              <a:gd name="connsiteX314" fmla="*/ 4719129 w 10334294"/>
              <a:gd name="connsiteY314" fmla="*/ 1975968 h 2530847"/>
              <a:gd name="connsiteX315" fmla="*/ 4802759 w 10334294"/>
              <a:gd name="connsiteY315" fmla="*/ 1844550 h 2530847"/>
              <a:gd name="connsiteX316" fmla="*/ 4707182 w 10334294"/>
              <a:gd name="connsiteY316" fmla="*/ 1760920 h 2530847"/>
              <a:gd name="connsiteX317" fmla="*/ 4707182 w 10334294"/>
              <a:gd name="connsiteY317" fmla="*/ 1760920 h 2530847"/>
              <a:gd name="connsiteX318" fmla="*/ 4241242 w 10334294"/>
              <a:gd name="connsiteY318" fmla="*/ 1713131 h 2530847"/>
              <a:gd name="connsiteX319" fmla="*/ 4133718 w 10334294"/>
              <a:gd name="connsiteY319" fmla="*/ 1772867 h 2530847"/>
              <a:gd name="connsiteX320" fmla="*/ 4145665 w 10334294"/>
              <a:gd name="connsiteY320" fmla="*/ 1892338 h 2530847"/>
              <a:gd name="connsiteX321" fmla="*/ 4300978 w 10334294"/>
              <a:gd name="connsiteY321" fmla="*/ 1904285 h 2530847"/>
              <a:gd name="connsiteX322" fmla="*/ 4336820 w 10334294"/>
              <a:gd name="connsiteY322" fmla="*/ 1784814 h 2530847"/>
              <a:gd name="connsiteX323" fmla="*/ 4241242 w 10334294"/>
              <a:gd name="connsiteY323" fmla="*/ 1713131 h 2530847"/>
              <a:gd name="connsiteX324" fmla="*/ 4241242 w 10334294"/>
              <a:gd name="connsiteY324" fmla="*/ 1713131 h 2530847"/>
              <a:gd name="connsiteX325" fmla="*/ 3775303 w 10334294"/>
              <a:gd name="connsiteY325" fmla="*/ 1677289 h 2530847"/>
              <a:gd name="connsiteX326" fmla="*/ 3667778 w 10334294"/>
              <a:gd name="connsiteY326" fmla="*/ 1772867 h 2530847"/>
              <a:gd name="connsiteX327" fmla="*/ 3763356 w 10334294"/>
              <a:gd name="connsiteY327" fmla="*/ 1892338 h 2530847"/>
              <a:gd name="connsiteX328" fmla="*/ 3870880 w 10334294"/>
              <a:gd name="connsiteY328" fmla="*/ 1748972 h 2530847"/>
              <a:gd name="connsiteX329" fmla="*/ 3775303 w 10334294"/>
              <a:gd name="connsiteY329" fmla="*/ 1677289 h 2530847"/>
              <a:gd name="connsiteX330" fmla="*/ 3775303 w 10334294"/>
              <a:gd name="connsiteY330" fmla="*/ 1677289 h 2530847"/>
              <a:gd name="connsiteX331" fmla="*/ 3321311 w 10334294"/>
              <a:gd name="connsiteY331" fmla="*/ 1653395 h 2530847"/>
              <a:gd name="connsiteX332" fmla="*/ 3213786 w 10334294"/>
              <a:gd name="connsiteY332" fmla="*/ 1796761 h 2530847"/>
              <a:gd name="connsiteX333" fmla="*/ 3345205 w 10334294"/>
              <a:gd name="connsiteY333" fmla="*/ 1856497 h 2530847"/>
              <a:gd name="connsiteX334" fmla="*/ 3404941 w 10334294"/>
              <a:gd name="connsiteY334" fmla="*/ 1796761 h 2530847"/>
              <a:gd name="connsiteX335" fmla="*/ 3321311 w 10334294"/>
              <a:gd name="connsiteY335" fmla="*/ 1653395 h 2530847"/>
              <a:gd name="connsiteX336" fmla="*/ 3321311 w 10334294"/>
              <a:gd name="connsiteY336" fmla="*/ 1653395 h 2530847"/>
              <a:gd name="connsiteX337" fmla="*/ 2855372 w 10334294"/>
              <a:gd name="connsiteY337" fmla="*/ 1641448 h 2530847"/>
              <a:gd name="connsiteX338" fmla="*/ 2747847 w 10334294"/>
              <a:gd name="connsiteY338" fmla="*/ 1737025 h 2530847"/>
              <a:gd name="connsiteX339" fmla="*/ 2843424 w 10334294"/>
              <a:gd name="connsiteY339" fmla="*/ 1844550 h 2530847"/>
              <a:gd name="connsiteX340" fmla="*/ 2950949 w 10334294"/>
              <a:gd name="connsiteY340" fmla="*/ 1748972 h 2530847"/>
              <a:gd name="connsiteX341" fmla="*/ 2855372 w 10334294"/>
              <a:gd name="connsiteY341" fmla="*/ 1641448 h 2530847"/>
              <a:gd name="connsiteX342" fmla="*/ 2855372 w 10334294"/>
              <a:gd name="connsiteY342" fmla="*/ 1641448 h 2530847"/>
              <a:gd name="connsiteX343" fmla="*/ 2389432 w 10334294"/>
              <a:gd name="connsiteY343" fmla="*/ 1641448 h 2530847"/>
              <a:gd name="connsiteX344" fmla="*/ 2293855 w 10334294"/>
              <a:gd name="connsiteY344" fmla="*/ 1772867 h 2530847"/>
              <a:gd name="connsiteX345" fmla="*/ 2425274 w 10334294"/>
              <a:gd name="connsiteY345" fmla="*/ 1832603 h 2530847"/>
              <a:gd name="connsiteX346" fmla="*/ 2485010 w 10334294"/>
              <a:gd name="connsiteY346" fmla="*/ 1701184 h 2530847"/>
              <a:gd name="connsiteX347" fmla="*/ 2389432 w 10334294"/>
              <a:gd name="connsiteY347" fmla="*/ 1641448 h 2530847"/>
              <a:gd name="connsiteX348" fmla="*/ 2389432 w 10334294"/>
              <a:gd name="connsiteY348" fmla="*/ 1641448 h 2530847"/>
              <a:gd name="connsiteX349" fmla="*/ 1935440 w 10334294"/>
              <a:gd name="connsiteY349" fmla="*/ 1653395 h 2530847"/>
              <a:gd name="connsiteX350" fmla="*/ 1839863 w 10334294"/>
              <a:gd name="connsiteY350" fmla="*/ 1713131 h 2530847"/>
              <a:gd name="connsiteX351" fmla="*/ 1923493 w 10334294"/>
              <a:gd name="connsiteY351" fmla="*/ 1844550 h 2530847"/>
              <a:gd name="connsiteX352" fmla="*/ 2019070 w 10334294"/>
              <a:gd name="connsiteY352" fmla="*/ 1701184 h 2530847"/>
              <a:gd name="connsiteX353" fmla="*/ 1935440 w 10334294"/>
              <a:gd name="connsiteY353" fmla="*/ 1653395 h 2530847"/>
              <a:gd name="connsiteX354" fmla="*/ 1935440 w 10334294"/>
              <a:gd name="connsiteY354" fmla="*/ 1653395 h 2530847"/>
              <a:gd name="connsiteX355" fmla="*/ 1469501 w 10334294"/>
              <a:gd name="connsiteY355" fmla="*/ 1677289 h 2530847"/>
              <a:gd name="connsiteX356" fmla="*/ 1373924 w 10334294"/>
              <a:gd name="connsiteY356" fmla="*/ 1772867 h 2530847"/>
              <a:gd name="connsiteX357" fmla="*/ 1433659 w 10334294"/>
              <a:gd name="connsiteY357" fmla="*/ 1856497 h 2530847"/>
              <a:gd name="connsiteX358" fmla="*/ 1553131 w 10334294"/>
              <a:gd name="connsiteY358" fmla="*/ 1796761 h 2530847"/>
              <a:gd name="connsiteX359" fmla="*/ 1553131 w 10334294"/>
              <a:gd name="connsiteY359" fmla="*/ 1725078 h 2530847"/>
              <a:gd name="connsiteX360" fmla="*/ 1469501 w 10334294"/>
              <a:gd name="connsiteY360" fmla="*/ 1677289 h 2530847"/>
              <a:gd name="connsiteX361" fmla="*/ 1469501 w 10334294"/>
              <a:gd name="connsiteY361" fmla="*/ 1677289 h 2530847"/>
              <a:gd name="connsiteX362" fmla="*/ 1003562 w 10334294"/>
              <a:gd name="connsiteY362" fmla="*/ 1701184 h 2530847"/>
              <a:gd name="connsiteX363" fmla="*/ 919931 w 10334294"/>
              <a:gd name="connsiteY363" fmla="*/ 1844550 h 2530847"/>
              <a:gd name="connsiteX364" fmla="*/ 1003562 w 10334294"/>
              <a:gd name="connsiteY364" fmla="*/ 1892338 h 2530847"/>
              <a:gd name="connsiteX365" fmla="*/ 1099139 w 10334294"/>
              <a:gd name="connsiteY365" fmla="*/ 1796761 h 2530847"/>
              <a:gd name="connsiteX366" fmla="*/ 1003562 w 10334294"/>
              <a:gd name="connsiteY366" fmla="*/ 1701184 h 2530847"/>
              <a:gd name="connsiteX367" fmla="*/ 1003562 w 10334294"/>
              <a:gd name="connsiteY367" fmla="*/ 1701184 h 2530847"/>
              <a:gd name="connsiteX368" fmla="*/ 549569 w 10334294"/>
              <a:gd name="connsiteY368" fmla="*/ 1748972 h 2530847"/>
              <a:gd name="connsiteX369" fmla="*/ 453992 w 10334294"/>
              <a:gd name="connsiteY369" fmla="*/ 1844550 h 2530847"/>
              <a:gd name="connsiteX370" fmla="*/ 477886 w 10334294"/>
              <a:gd name="connsiteY370" fmla="*/ 1916233 h 2530847"/>
              <a:gd name="connsiteX371" fmla="*/ 609305 w 10334294"/>
              <a:gd name="connsiteY371" fmla="*/ 1892338 h 2530847"/>
              <a:gd name="connsiteX372" fmla="*/ 609305 w 10334294"/>
              <a:gd name="connsiteY372" fmla="*/ 1772867 h 2530847"/>
              <a:gd name="connsiteX373" fmla="*/ 549569 w 10334294"/>
              <a:gd name="connsiteY373" fmla="*/ 1748972 h 2530847"/>
              <a:gd name="connsiteX374" fmla="*/ 549569 w 10334294"/>
              <a:gd name="connsiteY374" fmla="*/ 1748972 h 2530847"/>
              <a:gd name="connsiteX375" fmla="*/ 83630 w 10334294"/>
              <a:gd name="connsiteY375" fmla="*/ 1808708 h 2530847"/>
              <a:gd name="connsiteX376" fmla="*/ 0 w 10334294"/>
              <a:gd name="connsiteY376" fmla="*/ 1904285 h 2530847"/>
              <a:gd name="connsiteX377" fmla="*/ 83630 w 10334294"/>
              <a:gd name="connsiteY377" fmla="*/ 1987916 h 2530847"/>
              <a:gd name="connsiteX378" fmla="*/ 167260 w 10334294"/>
              <a:gd name="connsiteY378" fmla="*/ 1880391 h 2530847"/>
              <a:gd name="connsiteX379" fmla="*/ 83630 w 10334294"/>
              <a:gd name="connsiteY379" fmla="*/ 1808708 h 2530847"/>
              <a:gd name="connsiteX380" fmla="*/ 83630 w 10334294"/>
              <a:gd name="connsiteY380" fmla="*/ 1808708 h 2530847"/>
              <a:gd name="connsiteX381" fmla="*/ 10190928 w 10334294"/>
              <a:gd name="connsiteY381" fmla="*/ 2131282 h 2530847"/>
              <a:gd name="connsiteX382" fmla="*/ 10047562 w 10334294"/>
              <a:gd name="connsiteY382" fmla="*/ 2274648 h 2530847"/>
              <a:gd name="connsiteX383" fmla="*/ 10155087 w 10334294"/>
              <a:gd name="connsiteY383" fmla="*/ 2394119 h 2530847"/>
              <a:gd name="connsiteX384" fmla="*/ 10334294 w 10334294"/>
              <a:gd name="connsiteY384" fmla="*/ 2238806 h 2530847"/>
              <a:gd name="connsiteX385" fmla="*/ 10190928 w 10334294"/>
              <a:gd name="connsiteY385" fmla="*/ 2131282 h 2530847"/>
              <a:gd name="connsiteX386" fmla="*/ 10190928 w 10334294"/>
              <a:gd name="connsiteY386" fmla="*/ 2131282 h 2530847"/>
              <a:gd name="connsiteX387" fmla="*/ 9713042 w 10334294"/>
              <a:gd name="connsiteY387" fmla="*/ 2191017 h 2530847"/>
              <a:gd name="connsiteX388" fmla="*/ 9569676 w 10334294"/>
              <a:gd name="connsiteY388" fmla="*/ 2322436 h 2530847"/>
              <a:gd name="connsiteX389" fmla="*/ 9629412 w 10334294"/>
              <a:gd name="connsiteY389" fmla="*/ 2429961 h 2530847"/>
              <a:gd name="connsiteX390" fmla="*/ 9820566 w 10334294"/>
              <a:gd name="connsiteY390" fmla="*/ 2382172 h 2530847"/>
              <a:gd name="connsiteX391" fmla="*/ 9820566 w 10334294"/>
              <a:gd name="connsiteY391" fmla="*/ 2226859 h 2530847"/>
              <a:gd name="connsiteX392" fmla="*/ 9713042 w 10334294"/>
              <a:gd name="connsiteY392" fmla="*/ 2191017 h 2530847"/>
              <a:gd name="connsiteX393" fmla="*/ 9713042 w 10334294"/>
              <a:gd name="connsiteY393" fmla="*/ 2191017 h 2530847"/>
              <a:gd name="connsiteX394" fmla="*/ 9223208 w 10334294"/>
              <a:gd name="connsiteY394" fmla="*/ 2226859 h 2530847"/>
              <a:gd name="connsiteX395" fmla="*/ 9115684 w 10334294"/>
              <a:gd name="connsiteY395" fmla="*/ 2286595 h 2530847"/>
              <a:gd name="connsiteX396" fmla="*/ 9139578 w 10334294"/>
              <a:gd name="connsiteY396" fmla="*/ 2465802 h 2530847"/>
              <a:gd name="connsiteX397" fmla="*/ 9354627 w 10334294"/>
              <a:gd name="connsiteY397" fmla="*/ 2382172 h 2530847"/>
              <a:gd name="connsiteX398" fmla="*/ 9354627 w 10334294"/>
              <a:gd name="connsiteY398" fmla="*/ 2310489 h 2530847"/>
              <a:gd name="connsiteX399" fmla="*/ 9223208 w 10334294"/>
              <a:gd name="connsiteY399" fmla="*/ 2226859 h 2530847"/>
              <a:gd name="connsiteX400" fmla="*/ 9223208 w 10334294"/>
              <a:gd name="connsiteY400" fmla="*/ 2226859 h 2530847"/>
              <a:gd name="connsiteX401" fmla="*/ 8745322 w 10334294"/>
              <a:gd name="connsiteY401" fmla="*/ 2262700 h 2530847"/>
              <a:gd name="connsiteX402" fmla="*/ 8613903 w 10334294"/>
              <a:gd name="connsiteY402" fmla="*/ 2346330 h 2530847"/>
              <a:gd name="connsiteX403" fmla="*/ 8733374 w 10334294"/>
              <a:gd name="connsiteY403" fmla="*/ 2513591 h 2530847"/>
              <a:gd name="connsiteX404" fmla="*/ 8876740 w 10334294"/>
              <a:gd name="connsiteY404" fmla="*/ 2382172 h 2530847"/>
              <a:gd name="connsiteX405" fmla="*/ 8745322 w 10334294"/>
              <a:gd name="connsiteY405" fmla="*/ 2262700 h 2530847"/>
              <a:gd name="connsiteX406" fmla="*/ 8745322 w 10334294"/>
              <a:gd name="connsiteY406" fmla="*/ 2262700 h 2530847"/>
              <a:gd name="connsiteX407" fmla="*/ 8267435 w 10334294"/>
              <a:gd name="connsiteY407" fmla="*/ 2274648 h 2530847"/>
              <a:gd name="connsiteX408" fmla="*/ 8136017 w 10334294"/>
              <a:gd name="connsiteY408" fmla="*/ 2370225 h 2530847"/>
              <a:gd name="connsiteX409" fmla="*/ 8255488 w 10334294"/>
              <a:gd name="connsiteY409" fmla="*/ 2525538 h 2530847"/>
              <a:gd name="connsiteX410" fmla="*/ 8386907 w 10334294"/>
              <a:gd name="connsiteY410" fmla="*/ 2358278 h 2530847"/>
              <a:gd name="connsiteX411" fmla="*/ 8267435 w 10334294"/>
              <a:gd name="connsiteY411" fmla="*/ 2274648 h 2530847"/>
              <a:gd name="connsiteX412" fmla="*/ 8267435 w 10334294"/>
              <a:gd name="connsiteY412" fmla="*/ 2274648 h 2530847"/>
              <a:gd name="connsiteX413" fmla="*/ 7777602 w 10334294"/>
              <a:gd name="connsiteY413" fmla="*/ 2286595 h 2530847"/>
              <a:gd name="connsiteX414" fmla="*/ 7646183 w 10334294"/>
              <a:gd name="connsiteY414" fmla="*/ 2406066 h 2530847"/>
              <a:gd name="connsiteX415" fmla="*/ 7813443 w 10334294"/>
              <a:gd name="connsiteY415" fmla="*/ 2525538 h 2530847"/>
              <a:gd name="connsiteX416" fmla="*/ 7885126 w 10334294"/>
              <a:gd name="connsiteY416" fmla="*/ 2334383 h 2530847"/>
              <a:gd name="connsiteX417" fmla="*/ 7777602 w 10334294"/>
              <a:gd name="connsiteY417" fmla="*/ 2286595 h 2530847"/>
              <a:gd name="connsiteX418" fmla="*/ 7777602 w 10334294"/>
              <a:gd name="connsiteY418" fmla="*/ 2286595 h 2530847"/>
              <a:gd name="connsiteX419" fmla="*/ 7299715 w 10334294"/>
              <a:gd name="connsiteY419" fmla="*/ 2286595 h 2530847"/>
              <a:gd name="connsiteX420" fmla="*/ 7168297 w 10334294"/>
              <a:gd name="connsiteY420" fmla="*/ 2394119 h 2530847"/>
              <a:gd name="connsiteX421" fmla="*/ 7251927 w 10334294"/>
              <a:gd name="connsiteY421" fmla="*/ 2513591 h 2530847"/>
              <a:gd name="connsiteX422" fmla="*/ 7395293 w 10334294"/>
              <a:gd name="connsiteY422" fmla="*/ 2477749 h 2530847"/>
              <a:gd name="connsiteX423" fmla="*/ 7419187 w 10334294"/>
              <a:gd name="connsiteY423" fmla="*/ 2370225 h 2530847"/>
              <a:gd name="connsiteX424" fmla="*/ 7299715 w 10334294"/>
              <a:gd name="connsiteY424" fmla="*/ 2286595 h 2530847"/>
              <a:gd name="connsiteX425" fmla="*/ 7299715 w 10334294"/>
              <a:gd name="connsiteY425" fmla="*/ 2286595 h 2530847"/>
              <a:gd name="connsiteX426" fmla="*/ 6821829 w 10334294"/>
              <a:gd name="connsiteY426" fmla="*/ 2274648 h 2530847"/>
              <a:gd name="connsiteX427" fmla="*/ 6690410 w 10334294"/>
              <a:gd name="connsiteY427" fmla="*/ 2382172 h 2530847"/>
              <a:gd name="connsiteX428" fmla="*/ 6738199 w 10334294"/>
              <a:gd name="connsiteY428" fmla="*/ 2477749 h 2530847"/>
              <a:gd name="connsiteX429" fmla="*/ 6929353 w 10334294"/>
              <a:gd name="connsiteY429" fmla="*/ 2429961 h 2530847"/>
              <a:gd name="connsiteX430" fmla="*/ 6821829 w 10334294"/>
              <a:gd name="connsiteY430" fmla="*/ 2274648 h 2530847"/>
              <a:gd name="connsiteX431" fmla="*/ 6821829 w 10334294"/>
              <a:gd name="connsiteY431" fmla="*/ 2274648 h 2530847"/>
              <a:gd name="connsiteX432" fmla="*/ 6343943 w 10334294"/>
              <a:gd name="connsiteY432" fmla="*/ 2238806 h 2530847"/>
              <a:gd name="connsiteX433" fmla="*/ 6212524 w 10334294"/>
              <a:gd name="connsiteY433" fmla="*/ 2346330 h 2530847"/>
              <a:gd name="connsiteX434" fmla="*/ 6284207 w 10334294"/>
              <a:gd name="connsiteY434" fmla="*/ 2465802 h 2530847"/>
              <a:gd name="connsiteX435" fmla="*/ 6427573 w 10334294"/>
              <a:gd name="connsiteY435" fmla="*/ 2429961 h 2530847"/>
              <a:gd name="connsiteX436" fmla="*/ 6439520 w 10334294"/>
              <a:gd name="connsiteY436" fmla="*/ 2298542 h 2530847"/>
              <a:gd name="connsiteX437" fmla="*/ 6343943 w 10334294"/>
              <a:gd name="connsiteY437" fmla="*/ 2238806 h 2530847"/>
              <a:gd name="connsiteX438" fmla="*/ 6343943 w 10334294"/>
              <a:gd name="connsiteY438" fmla="*/ 2238806 h 2530847"/>
              <a:gd name="connsiteX439" fmla="*/ 5866056 w 10334294"/>
              <a:gd name="connsiteY439" fmla="*/ 2202965 h 2530847"/>
              <a:gd name="connsiteX440" fmla="*/ 5746585 w 10334294"/>
              <a:gd name="connsiteY440" fmla="*/ 2274648 h 2530847"/>
              <a:gd name="connsiteX441" fmla="*/ 5782426 w 10334294"/>
              <a:gd name="connsiteY441" fmla="*/ 2406066 h 2530847"/>
              <a:gd name="connsiteX442" fmla="*/ 5949686 w 10334294"/>
              <a:gd name="connsiteY442" fmla="*/ 2394119 h 2530847"/>
              <a:gd name="connsiteX443" fmla="*/ 5961633 w 10334294"/>
              <a:gd name="connsiteY443" fmla="*/ 2262700 h 2530847"/>
              <a:gd name="connsiteX444" fmla="*/ 5866056 w 10334294"/>
              <a:gd name="connsiteY444" fmla="*/ 2202965 h 2530847"/>
              <a:gd name="connsiteX445" fmla="*/ 5866056 w 10334294"/>
              <a:gd name="connsiteY445" fmla="*/ 2202965 h 2530847"/>
              <a:gd name="connsiteX446" fmla="*/ 5400117 w 10334294"/>
              <a:gd name="connsiteY446" fmla="*/ 2155176 h 2530847"/>
              <a:gd name="connsiteX447" fmla="*/ 5268698 w 10334294"/>
              <a:gd name="connsiteY447" fmla="*/ 2262700 h 2530847"/>
              <a:gd name="connsiteX448" fmla="*/ 5412064 w 10334294"/>
              <a:gd name="connsiteY448" fmla="*/ 2382172 h 2530847"/>
              <a:gd name="connsiteX449" fmla="*/ 5495694 w 10334294"/>
              <a:gd name="connsiteY449" fmla="*/ 2286595 h 2530847"/>
              <a:gd name="connsiteX450" fmla="*/ 5400117 w 10334294"/>
              <a:gd name="connsiteY450" fmla="*/ 2155176 h 2530847"/>
              <a:gd name="connsiteX451" fmla="*/ 5400117 w 10334294"/>
              <a:gd name="connsiteY451" fmla="*/ 2155176 h 2530847"/>
              <a:gd name="connsiteX452" fmla="*/ 4922230 w 10334294"/>
              <a:gd name="connsiteY452" fmla="*/ 2107387 h 2530847"/>
              <a:gd name="connsiteX453" fmla="*/ 4814706 w 10334294"/>
              <a:gd name="connsiteY453" fmla="*/ 2167123 h 2530847"/>
              <a:gd name="connsiteX454" fmla="*/ 4826653 w 10334294"/>
              <a:gd name="connsiteY454" fmla="*/ 2274648 h 2530847"/>
              <a:gd name="connsiteX455" fmla="*/ 4946125 w 10334294"/>
              <a:gd name="connsiteY455" fmla="*/ 2322436 h 2530847"/>
              <a:gd name="connsiteX456" fmla="*/ 5029755 w 10334294"/>
              <a:gd name="connsiteY456" fmla="*/ 2226859 h 2530847"/>
              <a:gd name="connsiteX457" fmla="*/ 4922230 w 10334294"/>
              <a:gd name="connsiteY457" fmla="*/ 2107387 h 2530847"/>
              <a:gd name="connsiteX458" fmla="*/ 4922230 w 10334294"/>
              <a:gd name="connsiteY458" fmla="*/ 2107387 h 2530847"/>
              <a:gd name="connsiteX459" fmla="*/ 4468238 w 10334294"/>
              <a:gd name="connsiteY459" fmla="*/ 2059599 h 2530847"/>
              <a:gd name="connsiteX460" fmla="*/ 4348767 w 10334294"/>
              <a:gd name="connsiteY460" fmla="*/ 2155176 h 2530847"/>
              <a:gd name="connsiteX461" fmla="*/ 4492133 w 10334294"/>
              <a:gd name="connsiteY461" fmla="*/ 2274648 h 2530847"/>
              <a:gd name="connsiteX462" fmla="*/ 4563816 w 10334294"/>
              <a:gd name="connsiteY462" fmla="*/ 2179070 h 2530847"/>
              <a:gd name="connsiteX463" fmla="*/ 4468238 w 10334294"/>
              <a:gd name="connsiteY463" fmla="*/ 2059599 h 2530847"/>
              <a:gd name="connsiteX464" fmla="*/ 4468238 w 10334294"/>
              <a:gd name="connsiteY464" fmla="*/ 2059599 h 2530847"/>
              <a:gd name="connsiteX465" fmla="*/ 4002299 w 10334294"/>
              <a:gd name="connsiteY465" fmla="*/ 2023757 h 2530847"/>
              <a:gd name="connsiteX466" fmla="*/ 3894775 w 10334294"/>
              <a:gd name="connsiteY466" fmla="*/ 2119334 h 2530847"/>
              <a:gd name="connsiteX467" fmla="*/ 3990352 w 10334294"/>
              <a:gd name="connsiteY467" fmla="*/ 2238806 h 2530847"/>
              <a:gd name="connsiteX468" fmla="*/ 4097876 w 10334294"/>
              <a:gd name="connsiteY468" fmla="*/ 2095440 h 2530847"/>
              <a:gd name="connsiteX469" fmla="*/ 4002299 w 10334294"/>
              <a:gd name="connsiteY469" fmla="*/ 2023757 h 2530847"/>
              <a:gd name="connsiteX470" fmla="*/ 4002299 w 10334294"/>
              <a:gd name="connsiteY470" fmla="*/ 2023757 h 2530847"/>
              <a:gd name="connsiteX471" fmla="*/ 3548307 w 10334294"/>
              <a:gd name="connsiteY471" fmla="*/ 1987916 h 2530847"/>
              <a:gd name="connsiteX472" fmla="*/ 3452730 w 10334294"/>
              <a:gd name="connsiteY472" fmla="*/ 2047651 h 2530847"/>
              <a:gd name="connsiteX473" fmla="*/ 3488571 w 10334294"/>
              <a:gd name="connsiteY473" fmla="*/ 2191017 h 2530847"/>
              <a:gd name="connsiteX474" fmla="*/ 3631937 w 10334294"/>
              <a:gd name="connsiteY474" fmla="*/ 2143229 h 2530847"/>
              <a:gd name="connsiteX475" fmla="*/ 3548307 w 10334294"/>
              <a:gd name="connsiteY475" fmla="*/ 1987916 h 2530847"/>
              <a:gd name="connsiteX476" fmla="*/ 3548307 w 10334294"/>
              <a:gd name="connsiteY476" fmla="*/ 1987916 h 2530847"/>
              <a:gd name="connsiteX477" fmla="*/ 3082368 w 10334294"/>
              <a:gd name="connsiteY477" fmla="*/ 1975968 h 2530847"/>
              <a:gd name="connsiteX478" fmla="*/ 3010685 w 10334294"/>
              <a:gd name="connsiteY478" fmla="*/ 1999863 h 2530847"/>
              <a:gd name="connsiteX479" fmla="*/ 2986790 w 10334294"/>
              <a:gd name="connsiteY479" fmla="*/ 2119334 h 2530847"/>
              <a:gd name="connsiteX480" fmla="*/ 3070420 w 10334294"/>
              <a:gd name="connsiteY480" fmla="*/ 2179070 h 2530847"/>
              <a:gd name="connsiteX481" fmla="*/ 3177945 w 10334294"/>
              <a:gd name="connsiteY481" fmla="*/ 2035704 h 2530847"/>
              <a:gd name="connsiteX482" fmla="*/ 3082368 w 10334294"/>
              <a:gd name="connsiteY482" fmla="*/ 1975968 h 2530847"/>
              <a:gd name="connsiteX483" fmla="*/ 3082368 w 10334294"/>
              <a:gd name="connsiteY483" fmla="*/ 1975968 h 2530847"/>
              <a:gd name="connsiteX484" fmla="*/ 2628375 w 10334294"/>
              <a:gd name="connsiteY484" fmla="*/ 1964021 h 2530847"/>
              <a:gd name="connsiteX485" fmla="*/ 2532798 w 10334294"/>
              <a:gd name="connsiteY485" fmla="*/ 2023757 h 2530847"/>
              <a:gd name="connsiteX486" fmla="*/ 2616428 w 10334294"/>
              <a:gd name="connsiteY486" fmla="*/ 2167123 h 2530847"/>
              <a:gd name="connsiteX487" fmla="*/ 2712006 w 10334294"/>
              <a:gd name="connsiteY487" fmla="*/ 2107387 h 2530847"/>
              <a:gd name="connsiteX488" fmla="*/ 2628375 w 10334294"/>
              <a:gd name="connsiteY488" fmla="*/ 1964021 h 2530847"/>
              <a:gd name="connsiteX489" fmla="*/ 2628375 w 10334294"/>
              <a:gd name="connsiteY489" fmla="*/ 1964021 h 2530847"/>
              <a:gd name="connsiteX490" fmla="*/ 2174383 w 10334294"/>
              <a:gd name="connsiteY490" fmla="*/ 1975968 h 2530847"/>
              <a:gd name="connsiteX491" fmla="*/ 2066859 w 10334294"/>
              <a:gd name="connsiteY491" fmla="*/ 2071546 h 2530847"/>
              <a:gd name="connsiteX492" fmla="*/ 2162436 w 10334294"/>
              <a:gd name="connsiteY492" fmla="*/ 2167123 h 2530847"/>
              <a:gd name="connsiteX493" fmla="*/ 2258013 w 10334294"/>
              <a:gd name="connsiteY493" fmla="*/ 2071546 h 2530847"/>
              <a:gd name="connsiteX494" fmla="*/ 2174383 w 10334294"/>
              <a:gd name="connsiteY494" fmla="*/ 1975968 h 2530847"/>
              <a:gd name="connsiteX495" fmla="*/ 2174383 w 10334294"/>
              <a:gd name="connsiteY495" fmla="*/ 1975968 h 2530847"/>
              <a:gd name="connsiteX496" fmla="*/ 1708444 w 10334294"/>
              <a:gd name="connsiteY496" fmla="*/ 1987916 h 2530847"/>
              <a:gd name="connsiteX497" fmla="*/ 1612867 w 10334294"/>
              <a:gd name="connsiteY497" fmla="*/ 2083493 h 2530847"/>
              <a:gd name="connsiteX498" fmla="*/ 1708444 w 10334294"/>
              <a:gd name="connsiteY498" fmla="*/ 2179070 h 2530847"/>
              <a:gd name="connsiteX499" fmla="*/ 1792074 w 10334294"/>
              <a:gd name="connsiteY499" fmla="*/ 2047651 h 2530847"/>
              <a:gd name="connsiteX500" fmla="*/ 1708444 w 10334294"/>
              <a:gd name="connsiteY500" fmla="*/ 1987916 h 2530847"/>
              <a:gd name="connsiteX501" fmla="*/ 1708444 w 10334294"/>
              <a:gd name="connsiteY501" fmla="*/ 1987916 h 2530847"/>
              <a:gd name="connsiteX502" fmla="*/ 1254452 w 10334294"/>
              <a:gd name="connsiteY502" fmla="*/ 2011810 h 2530847"/>
              <a:gd name="connsiteX503" fmla="*/ 1158875 w 10334294"/>
              <a:gd name="connsiteY503" fmla="*/ 2119334 h 2530847"/>
              <a:gd name="connsiteX504" fmla="*/ 1242505 w 10334294"/>
              <a:gd name="connsiteY504" fmla="*/ 2202965 h 2530847"/>
              <a:gd name="connsiteX505" fmla="*/ 1338082 w 10334294"/>
              <a:gd name="connsiteY505" fmla="*/ 2107387 h 2530847"/>
              <a:gd name="connsiteX506" fmla="*/ 1254452 w 10334294"/>
              <a:gd name="connsiteY506" fmla="*/ 2011810 h 2530847"/>
              <a:gd name="connsiteX507" fmla="*/ 1254452 w 10334294"/>
              <a:gd name="connsiteY507" fmla="*/ 2011810 h 2530847"/>
              <a:gd name="connsiteX508" fmla="*/ 788513 w 10334294"/>
              <a:gd name="connsiteY508" fmla="*/ 2059599 h 2530847"/>
              <a:gd name="connsiteX509" fmla="*/ 704883 w 10334294"/>
              <a:gd name="connsiteY509" fmla="*/ 2155176 h 2530847"/>
              <a:gd name="connsiteX510" fmla="*/ 788513 w 10334294"/>
              <a:gd name="connsiteY510" fmla="*/ 2238806 h 2530847"/>
              <a:gd name="connsiteX511" fmla="*/ 872143 w 10334294"/>
              <a:gd name="connsiteY511" fmla="*/ 2179070 h 2530847"/>
              <a:gd name="connsiteX512" fmla="*/ 872143 w 10334294"/>
              <a:gd name="connsiteY512" fmla="*/ 2107387 h 2530847"/>
              <a:gd name="connsiteX513" fmla="*/ 788513 w 10334294"/>
              <a:gd name="connsiteY513" fmla="*/ 2059599 h 2530847"/>
              <a:gd name="connsiteX514" fmla="*/ 788513 w 10334294"/>
              <a:gd name="connsiteY514" fmla="*/ 2059599 h 2530847"/>
              <a:gd name="connsiteX515" fmla="*/ 334521 w 10334294"/>
              <a:gd name="connsiteY515" fmla="*/ 2107387 h 2530847"/>
              <a:gd name="connsiteX516" fmla="*/ 250890 w 10334294"/>
              <a:gd name="connsiteY516" fmla="*/ 2202965 h 2530847"/>
              <a:gd name="connsiteX517" fmla="*/ 334521 w 10334294"/>
              <a:gd name="connsiteY517" fmla="*/ 2286595 h 2530847"/>
              <a:gd name="connsiteX518" fmla="*/ 418151 w 10334294"/>
              <a:gd name="connsiteY518" fmla="*/ 2179070 h 2530847"/>
              <a:gd name="connsiteX519" fmla="*/ 334521 w 10334294"/>
              <a:gd name="connsiteY519" fmla="*/ 2107387 h 2530847"/>
              <a:gd name="connsiteX520" fmla="*/ 334521 w 10334294"/>
              <a:gd name="connsiteY520" fmla="*/ 2107387 h 2530847"/>
              <a:gd name="connsiteX521" fmla="*/ 9951985 w 10334294"/>
              <a:gd name="connsiteY521" fmla="*/ 4687 h 2530847"/>
              <a:gd name="connsiteX522" fmla="*/ 9880302 w 10334294"/>
              <a:gd name="connsiteY522" fmla="*/ 28581 h 2530847"/>
              <a:gd name="connsiteX523" fmla="*/ 9832513 w 10334294"/>
              <a:gd name="connsiteY523" fmla="*/ 183894 h 2530847"/>
              <a:gd name="connsiteX524" fmla="*/ 9951985 w 10334294"/>
              <a:gd name="connsiteY524" fmla="*/ 255577 h 2530847"/>
              <a:gd name="connsiteX525" fmla="*/ 10071456 w 10334294"/>
              <a:gd name="connsiteY525" fmla="*/ 160000 h 2530847"/>
              <a:gd name="connsiteX526" fmla="*/ 9951985 w 10334294"/>
              <a:gd name="connsiteY526" fmla="*/ 4687 h 2530847"/>
              <a:gd name="connsiteX527" fmla="*/ 9951985 w 10334294"/>
              <a:gd name="connsiteY527" fmla="*/ 4687 h 2530847"/>
              <a:gd name="connsiteX528" fmla="*/ 9497993 w 10334294"/>
              <a:gd name="connsiteY528" fmla="*/ 52476 h 2530847"/>
              <a:gd name="connsiteX529" fmla="*/ 9378521 w 10334294"/>
              <a:gd name="connsiteY529" fmla="*/ 148053 h 2530847"/>
              <a:gd name="connsiteX530" fmla="*/ 9497993 w 10334294"/>
              <a:gd name="connsiteY530" fmla="*/ 303366 h 2530847"/>
              <a:gd name="connsiteX531" fmla="*/ 9617464 w 10334294"/>
              <a:gd name="connsiteY531" fmla="*/ 160000 h 2530847"/>
              <a:gd name="connsiteX532" fmla="*/ 9497993 w 10334294"/>
              <a:gd name="connsiteY532" fmla="*/ 52476 h 2530847"/>
              <a:gd name="connsiteX533" fmla="*/ 9497993 w 10334294"/>
              <a:gd name="connsiteY533" fmla="*/ 52476 h 2530847"/>
              <a:gd name="connsiteX534" fmla="*/ 9044001 w 10334294"/>
              <a:gd name="connsiteY534" fmla="*/ 88317 h 2530847"/>
              <a:gd name="connsiteX535" fmla="*/ 8936476 w 10334294"/>
              <a:gd name="connsiteY535" fmla="*/ 291419 h 2530847"/>
              <a:gd name="connsiteX536" fmla="*/ 9032053 w 10334294"/>
              <a:gd name="connsiteY536" fmla="*/ 339207 h 2530847"/>
              <a:gd name="connsiteX537" fmla="*/ 9151525 w 10334294"/>
              <a:gd name="connsiteY537" fmla="*/ 243630 h 2530847"/>
              <a:gd name="connsiteX538" fmla="*/ 9044001 w 10334294"/>
              <a:gd name="connsiteY538" fmla="*/ 88317 h 2530847"/>
              <a:gd name="connsiteX539" fmla="*/ 9044001 w 10334294"/>
              <a:gd name="connsiteY539" fmla="*/ 88317 h 2530847"/>
              <a:gd name="connsiteX540" fmla="*/ 8590009 w 10334294"/>
              <a:gd name="connsiteY540" fmla="*/ 112211 h 2530847"/>
              <a:gd name="connsiteX541" fmla="*/ 8470537 w 10334294"/>
              <a:gd name="connsiteY541" fmla="*/ 195841 h 2530847"/>
              <a:gd name="connsiteX542" fmla="*/ 8506378 w 10334294"/>
              <a:gd name="connsiteY542" fmla="*/ 339207 h 2530847"/>
              <a:gd name="connsiteX543" fmla="*/ 8697533 w 10334294"/>
              <a:gd name="connsiteY543" fmla="*/ 231683 h 2530847"/>
              <a:gd name="connsiteX544" fmla="*/ 8590009 w 10334294"/>
              <a:gd name="connsiteY544" fmla="*/ 112211 h 2530847"/>
              <a:gd name="connsiteX545" fmla="*/ 8590009 w 10334294"/>
              <a:gd name="connsiteY545" fmla="*/ 112211 h 2530847"/>
              <a:gd name="connsiteX546" fmla="*/ 10155087 w 10334294"/>
              <a:gd name="connsiteY546" fmla="*/ 279472 h 2530847"/>
              <a:gd name="connsiteX547" fmla="*/ 10035615 w 10334294"/>
              <a:gd name="connsiteY547" fmla="*/ 386996 h 2530847"/>
              <a:gd name="connsiteX548" fmla="*/ 10083404 w 10334294"/>
              <a:gd name="connsiteY548" fmla="*/ 518415 h 2530847"/>
              <a:gd name="connsiteX549" fmla="*/ 10226770 w 10334294"/>
              <a:gd name="connsiteY549" fmla="*/ 506468 h 2530847"/>
              <a:gd name="connsiteX550" fmla="*/ 10274558 w 10334294"/>
              <a:gd name="connsiteY550" fmla="*/ 351155 h 2530847"/>
              <a:gd name="connsiteX551" fmla="*/ 10155087 w 10334294"/>
              <a:gd name="connsiteY551" fmla="*/ 279472 h 2530847"/>
              <a:gd name="connsiteX552" fmla="*/ 10155087 w 10334294"/>
              <a:gd name="connsiteY552" fmla="*/ 279472 h 2530847"/>
              <a:gd name="connsiteX553" fmla="*/ 9701094 w 10334294"/>
              <a:gd name="connsiteY553" fmla="*/ 339207 h 2530847"/>
              <a:gd name="connsiteX554" fmla="*/ 9569676 w 10334294"/>
              <a:gd name="connsiteY554" fmla="*/ 470626 h 2530847"/>
              <a:gd name="connsiteX555" fmla="*/ 9617464 w 10334294"/>
              <a:gd name="connsiteY555" fmla="*/ 566203 h 2530847"/>
              <a:gd name="connsiteX556" fmla="*/ 9736936 w 10334294"/>
              <a:gd name="connsiteY556" fmla="*/ 578151 h 2530847"/>
              <a:gd name="connsiteX557" fmla="*/ 9820566 w 10334294"/>
              <a:gd name="connsiteY557" fmla="*/ 446732 h 2530847"/>
              <a:gd name="connsiteX558" fmla="*/ 9701094 w 10334294"/>
              <a:gd name="connsiteY558" fmla="*/ 339207 h 2530847"/>
              <a:gd name="connsiteX559" fmla="*/ 9701094 w 10334294"/>
              <a:gd name="connsiteY559" fmla="*/ 339207 h 2530847"/>
              <a:gd name="connsiteX560" fmla="*/ 9235155 w 10334294"/>
              <a:gd name="connsiteY560" fmla="*/ 375049 h 2530847"/>
              <a:gd name="connsiteX561" fmla="*/ 9115684 w 10334294"/>
              <a:gd name="connsiteY561" fmla="*/ 542309 h 2530847"/>
              <a:gd name="connsiteX562" fmla="*/ 9235155 w 10334294"/>
              <a:gd name="connsiteY562" fmla="*/ 625939 h 2530847"/>
              <a:gd name="connsiteX563" fmla="*/ 9354627 w 10334294"/>
              <a:gd name="connsiteY563" fmla="*/ 494521 h 2530847"/>
              <a:gd name="connsiteX564" fmla="*/ 9235155 w 10334294"/>
              <a:gd name="connsiteY564" fmla="*/ 375049 h 2530847"/>
              <a:gd name="connsiteX565" fmla="*/ 9235155 w 10334294"/>
              <a:gd name="connsiteY565" fmla="*/ 375049 h 2530847"/>
              <a:gd name="connsiteX566" fmla="*/ 8781163 w 10334294"/>
              <a:gd name="connsiteY566" fmla="*/ 410890 h 2530847"/>
              <a:gd name="connsiteX567" fmla="*/ 8661692 w 10334294"/>
              <a:gd name="connsiteY567" fmla="*/ 494521 h 2530847"/>
              <a:gd name="connsiteX568" fmla="*/ 8733374 w 10334294"/>
              <a:gd name="connsiteY568" fmla="*/ 649834 h 2530847"/>
              <a:gd name="connsiteX569" fmla="*/ 8876740 w 10334294"/>
              <a:gd name="connsiteY569" fmla="*/ 482573 h 2530847"/>
              <a:gd name="connsiteX570" fmla="*/ 8781163 w 10334294"/>
              <a:gd name="connsiteY570" fmla="*/ 410890 h 2530847"/>
              <a:gd name="connsiteX571" fmla="*/ 8781163 w 10334294"/>
              <a:gd name="connsiteY571" fmla="*/ 410890 h 2530847"/>
              <a:gd name="connsiteX572" fmla="*/ 8315224 w 10334294"/>
              <a:gd name="connsiteY572" fmla="*/ 434785 h 2530847"/>
              <a:gd name="connsiteX573" fmla="*/ 8195752 w 10334294"/>
              <a:gd name="connsiteY573" fmla="*/ 554256 h 2530847"/>
              <a:gd name="connsiteX574" fmla="*/ 8267435 w 10334294"/>
              <a:gd name="connsiteY574" fmla="*/ 661781 h 2530847"/>
              <a:gd name="connsiteX575" fmla="*/ 8422748 w 10334294"/>
              <a:gd name="connsiteY575" fmla="*/ 578151 h 2530847"/>
              <a:gd name="connsiteX576" fmla="*/ 8315224 w 10334294"/>
              <a:gd name="connsiteY576" fmla="*/ 434785 h 2530847"/>
              <a:gd name="connsiteX577" fmla="*/ 8315224 w 10334294"/>
              <a:gd name="connsiteY577" fmla="*/ 434785 h 2530847"/>
              <a:gd name="connsiteX578" fmla="*/ 7861232 w 10334294"/>
              <a:gd name="connsiteY578" fmla="*/ 434785 h 2530847"/>
              <a:gd name="connsiteX579" fmla="*/ 7753708 w 10334294"/>
              <a:gd name="connsiteY579" fmla="*/ 625939 h 2530847"/>
              <a:gd name="connsiteX580" fmla="*/ 7849285 w 10334294"/>
              <a:gd name="connsiteY580" fmla="*/ 673728 h 2530847"/>
              <a:gd name="connsiteX581" fmla="*/ 7968756 w 10334294"/>
              <a:gd name="connsiteY581" fmla="*/ 554256 h 2530847"/>
              <a:gd name="connsiteX582" fmla="*/ 7861232 w 10334294"/>
              <a:gd name="connsiteY582" fmla="*/ 434785 h 2530847"/>
              <a:gd name="connsiteX583" fmla="*/ 7861232 w 10334294"/>
              <a:gd name="connsiteY583" fmla="*/ 434785 h 2530847"/>
              <a:gd name="connsiteX584" fmla="*/ 9928091 w 10334294"/>
              <a:gd name="connsiteY584" fmla="*/ 613992 h 2530847"/>
              <a:gd name="connsiteX585" fmla="*/ 9820566 w 10334294"/>
              <a:gd name="connsiteY585" fmla="*/ 793200 h 2530847"/>
              <a:gd name="connsiteX586" fmla="*/ 9892249 w 10334294"/>
              <a:gd name="connsiteY586" fmla="*/ 864883 h 2530847"/>
              <a:gd name="connsiteX587" fmla="*/ 10035615 w 10334294"/>
              <a:gd name="connsiteY587" fmla="*/ 805147 h 2530847"/>
              <a:gd name="connsiteX588" fmla="*/ 10011721 w 10334294"/>
              <a:gd name="connsiteY588" fmla="*/ 625939 h 2530847"/>
              <a:gd name="connsiteX589" fmla="*/ 9928091 w 10334294"/>
              <a:gd name="connsiteY589" fmla="*/ 613992 h 2530847"/>
              <a:gd name="connsiteX590" fmla="*/ 9928091 w 10334294"/>
              <a:gd name="connsiteY590" fmla="*/ 613992 h 2530847"/>
              <a:gd name="connsiteX591" fmla="*/ 9474098 w 10334294"/>
              <a:gd name="connsiteY591" fmla="*/ 661781 h 2530847"/>
              <a:gd name="connsiteX592" fmla="*/ 9342680 w 10334294"/>
              <a:gd name="connsiteY592" fmla="*/ 793200 h 2530847"/>
              <a:gd name="connsiteX593" fmla="*/ 9462151 w 10334294"/>
              <a:gd name="connsiteY593" fmla="*/ 912671 h 2530847"/>
              <a:gd name="connsiteX594" fmla="*/ 9593570 w 10334294"/>
              <a:gd name="connsiteY594" fmla="*/ 769305 h 2530847"/>
              <a:gd name="connsiteX595" fmla="*/ 9474098 w 10334294"/>
              <a:gd name="connsiteY595" fmla="*/ 661781 h 2530847"/>
              <a:gd name="connsiteX596" fmla="*/ 9474098 w 10334294"/>
              <a:gd name="connsiteY596" fmla="*/ 661781 h 2530847"/>
              <a:gd name="connsiteX597" fmla="*/ 9008159 w 10334294"/>
              <a:gd name="connsiteY597" fmla="*/ 697622 h 2530847"/>
              <a:gd name="connsiteX598" fmla="*/ 8900635 w 10334294"/>
              <a:gd name="connsiteY598" fmla="*/ 781252 h 2530847"/>
              <a:gd name="connsiteX599" fmla="*/ 8924529 w 10334294"/>
              <a:gd name="connsiteY599" fmla="*/ 924618 h 2530847"/>
              <a:gd name="connsiteX600" fmla="*/ 9127631 w 10334294"/>
              <a:gd name="connsiteY600" fmla="*/ 805147 h 2530847"/>
              <a:gd name="connsiteX601" fmla="*/ 9008159 w 10334294"/>
              <a:gd name="connsiteY601" fmla="*/ 697622 h 2530847"/>
              <a:gd name="connsiteX602" fmla="*/ 9008159 w 10334294"/>
              <a:gd name="connsiteY602" fmla="*/ 697622 h 2530847"/>
              <a:gd name="connsiteX603" fmla="*/ 8542220 w 10334294"/>
              <a:gd name="connsiteY603" fmla="*/ 721517 h 2530847"/>
              <a:gd name="connsiteX604" fmla="*/ 8422748 w 10334294"/>
              <a:gd name="connsiteY604" fmla="*/ 888777 h 2530847"/>
              <a:gd name="connsiteX605" fmla="*/ 8494431 w 10334294"/>
              <a:gd name="connsiteY605" fmla="*/ 960460 h 2530847"/>
              <a:gd name="connsiteX606" fmla="*/ 8649744 w 10334294"/>
              <a:gd name="connsiteY606" fmla="*/ 876830 h 2530847"/>
              <a:gd name="connsiteX607" fmla="*/ 8542220 w 10334294"/>
              <a:gd name="connsiteY607" fmla="*/ 721517 h 2530847"/>
              <a:gd name="connsiteX608" fmla="*/ 8542220 w 10334294"/>
              <a:gd name="connsiteY608" fmla="*/ 721517 h 2530847"/>
              <a:gd name="connsiteX609" fmla="*/ 8076281 w 10334294"/>
              <a:gd name="connsiteY609" fmla="*/ 733464 h 2530847"/>
              <a:gd name="connsiteX610" fmla="*/ 7980704 w 10334294"/>
              <a:gd name="connsiteY610" fmla="*/ 781252 h 2530847"/>
              <a:gd name="connsiteX611" fmla="*/ 8064334 w 10334294"/>
              <a:gd name="connsiteY611" fmla="*/ 972407 h 2530847"/>
              <a:gd name="connsiteX612" fmla="*/ 8171858 w 10334294"/>
              <a:gd name="connsiteY612" fmla="*/ 781252 h 2530847"/>
              <a:gd name="connsiteX613" fmla="*/ 8076281 w 10334294"/>
              <a:gd name="connsiteY613" fmla="*/ 733464 h 2530847"/>
              <a:gd name="connsiteX614" fmla="*/ 8076281 w 10334294"/>
              <a:gd name="connsiteY614" fmla="*/ 733464 h 2530847"/>
              <a:gd name="connsiteX615" fmla="*/ 7622289 w 10334294"/>
              <a:gd name="connsiteY615" fmla="*/ 733464 h 2530847"/>
              <a:gd name="connsiteX616" fmla="*/ 7514764 w 10334294"/>
              <a:gd name="connsiteY616" fmla="*/ 924618 h 2530847"/>
              <a:gd name="connsiteX617" fmla="*/ 7598394 w 10334294"/>
              <a:gd name="connsiteY617" fmla="*/ 972407 h 2530847"/>
              <a:gd name="connsiteX618" fmla="*/ 7717866 w 10334294"/>
              <a:gd name="connsiteY618" fmla="*/ 888777 h 2530847"/>
              <a:gd name="connsiteX619" fmla="*/ 7622289 w 10334294"/>
              <a:gd name="connsiteY619" fmla="*/ 733464 h 2530847"/>
              <a:gd name="connsiteX620" fmla="*/ 7622289 w 10334294"/>
              <a:gd name="connsiteY620" fmla="*/ 733464 h 2530847"/>
              <a:gd name="connsiteX621" fmla="*/ 7156350 w 10334294"/>
              <a:gd name="connsiteY621" fmla="*/ 733464 h 2530847"/>
              <a:gd name="connsiteX622" fmla="*/ 7036878 w 10334294"/>
              <a:gd name="connsiteY622" fmla="*/ 876830 h 2530847"/>
              <a:gd name="connsiteX623" fmla="*/ 7204138 w 10334294"/>
              <a:gd name="connsiteY623" fmla="*/ 936565 h 2530847"/>
              <a:gd name="connsiteX624" fmla="*/ 7251927 w 10334294"/>
              <a:gd name="connsiteY624" fmla="*/ 805147 h 2530847"/>
              <a:gd name="connsiteX625" fmla="*/ 7156350 w 10334294"/>
              <a:gd name="connsiteY625" fmla="*/ 733464 h 2530847"/>
              <a:gd name="connsiteX626" fmla="*/ 7156350 w 10334294"/>
              <a:gd name="connsiteY626" fmla="*/ 733464 h 2530847"/>
              <a:gd name="connsiteX627" fmla="*/ 6690410 w 10334294"/>
              <a:gd name="connsiteY627" fmla="*/ 709569 h 2530847"/>
              <a:gd name="connsiteX628" fmla="*/ 6570939 w 10334294"/>
              <a:gd name="connsiteY628" fmla="*/ 817094 h 2530847"/>
              <a:gd name="connsiteX629" fmla="*/ 6642622 w 10334294"/>
              <a:gd name="connsiteY629" fmla="*/ 924618 h 2530847"/>
              <a:gd name="connsiteX630" fmla="*/ 6785988 w 10334294"/>
              <a:gd name="connsiteY630" fmla="*/ 864883 h 2530847"/>
              <a:gd name="connsiteX631" fmla="*/ 6690410 w 10334294"/>
              <a:gd name="connsiteY631" fmla="*/ 709569 h 2530847"/>
              <a:gd name="connsiteX632" fmla="*/ 6690410 w 10334294"/>
              <a:gd name="connsiteY632" fmla="*/ 709569 h 2530847"/>
              <a:gd name="connsiteX633" fmla="*/ 10190928 w 10334294"/>
              <a:gd name="connsiteY633" fmla="*/ 900724 h 2530847"/>
              <a:gd name="connsiteX634" fmla="*/ 10059509 w 10334294"/>
              <a:gd name="connsiteY634" fmla="*/ 1044090 h 2530847"/>
              <a:gd name="connsiteX635" fmla="*/ 10143139 w 10334294"/>
              <a:gd name="connsiteY635" fmla="*/ 1151614 h 2530847"/>
              <a:gd name="connsiteX636" fmla="*/ 10310400 w 10334294"/>
              <a:gd name="connsiteY636" fmla="*/ 1020196 h 2530847"/>
              <a:gd name="connsiteX637" fmla="*/ 10190928 w 10334294"/>
              <a:gd name="connsiteY637" fmla="*/ 900724 h 2530847"/>
              <a:gd name="connsiteX638" fmla="*/ 10190928 w 10334294"/>
              <a:gd name="connsiteY638" fmla="*/ 900724 h 2530847"/>
              <a:gd name="connsiteX639" fmla="*/ 9724989 w 10334294"/>
              <a:gd name="connsiteY639" fmla="*/ 960460 h 2530847"/>
              <a:gd name="connsiteX640" fmla="*/ 9593570 w 10334294"/>
              <a:gd name="connsiteY640" fmla="*/ 1091879 h 2530847"/>
              <a:gd name="connsiteX641" fmla="*/ 9713042 w 10334294"/>
              <a:gd name="connsiteY641" fmla="*/ 1211350 h 2530847"/>
              <a:gd name="connsiteX642" fmla="*/ 9844460 w 10334294"/>
              <a:gd name="connsiteY642" fmla="*/ 1067984 h 2530847"/>
              <a:gd name="connsiteX643" fmla="*/ 9724989 w 10334294"/>
              <a:gd name="connsiteY643" fmla="*/ 960460 h 2530847"/>
              <a:gd name="connsiteX644" fmla="*/ 9724989 w 10334294"/>
              <a:gd name="connsiteY644" fmla="*/ 960460 h 2530847"/>
              <a:gd name="connsiteX645" fmla="*/ 9247102 w 10334294"/>
              <a:gd name="connsiteY645" fmla="*/ 1008248 h 2530847"/>
              <a:gd name="connsiteX646" fmla="*/ 9127631 w 10334294"/>
              <a:gd name="connsiteY646" fmla="*/ 1127720 h 2530847"/>
              <a:gd name="connsiteX647" fmla="*/ 9211261 w 10334294"/>
              <a:gd name="connsiteY647" fmla="*/ 1247192 h 2530847"/>
              <a:gd name="connsiteX648" fmla="*/ 9366574 w 10334294"/>
              <a:gd name="connsiteY648" fmla="*/ 1151614 h 2530847"/>
              <a:gd name="connsiteX649" fmla="*/ 9247102 w 10334294"/>
              <a:gd name="connsiteY649" fmla="*/ 1008248 h 2530847"/>
              <a:gd name="connsiteX650" fmla="*/ 9247102 w 10334294"/>
              <a:gd name="connsiteY650" fmla="*/ 1008248 h 2530847"/>
              <a:gd name="connsiteX651" fmla="*/ 8781163 w 10334294"/>
              <a:gd name="connsiteY651" fmla="*/ 1032143 h 2530847"/>
              <a:gd name="connsiteX652" fmla="*/ 8673639 w 10334294"/>
              <a:gd name="connsiteY652" fmla="*/ 1199403 h 2530847"/>
              <a:gd name="connsiteX653" fmla="*/ 8781163 w 10334294"/>
              <a:gd name="connsiteY653" fmla="*/ 1271086 h 2530847"/>
              <a:gd name="connsiteX654" fmla="*/ 8876740 w 10334294"/>
              <a:gd name="connsiteY654" fmla="*/ 1223297 h 2530847"/>
              <a:gd name="connsiteX655" fmla="*/ 8876740 w 10334294"/>
              <a:gd name="connsiteY655" fmla="*/ 1079931 h 2530847"/>
              <a:gd name="connsiteX656" fmla="*/ 8781163 w 10334294"/>
              <a:gd name="connsiteY656" fmla="*/ 1032143 h 2530847"/>
              <a:gd name="connsiteX657" fmla="*/ 8781163 w 10334294"/>
              <a:gd name="connsiteY657" fmla="*/ 1032143 h 2530847"/>
              <a:gd name="connsiteX658" fmla="*/ 8315224 w 10334294"/>
              <a:gd name="connsiteY658" fmla="*/ 1056037 h 2530847"/>
              <a:gd name="connsiteX659" fmla="*/ 8219647 w 10334294"/>
              <a:gd name="connsiteY659" fmla="*/ 1103826 h 2530847"/>
              <a:gd name="connsiteX660" fmla="*/ 8267435 w 10334294"/>
              <a:gd name="connsiteY660" fmla="*/ 1283033 h 2530847"/>
              <a:gd name="connsiteX661" fmla="*/ 8422748 w 10334294"/>
              <a:gd name="connsiteY661" fmla="*/ 1211350 h 2530847"/>
              <a:gd name="connsiteX662" fmla="*/ 8315224 w 10334294"/>
              <a:gd name="connsiteY662" fmla="*/ 1056037 h 2530847"/>
              <a:gd name="connsiteX663" fmla="*/ 8315224 w 10334294"/>
              <a:gd name="connsiteY663" fmla="*/ 1056037 h 2530847"/>
              <a:gd name="connsiteX664" fmla="*/ 7849285 w 10334294"/>
              <a:gd name="connsiteY664" fmla="*/ 1067984 h 2530847"/>
              <a:gd name="connsiteX665" fmla="*/ 7753708 w 10334294"/>
              <a:gd name="connsiteY665" fmla="*/ 1115773 h 2530847"/>
              <a:gd name="connsiteX666" fmla="*/ 7729813 w 10334294"/>
              <a:gd name="connsiteY666" fmla="*/ 1211350 h 2530847"/>
              <a:gd name="connsiteX667" fmla="*/ 7837338 w 10334294"/>
              <a:gd name="connsiteY667" fmla="*/ 1294980 h 2530847"/>
              <a:gd name="connsiteX668" fmla="*/ 7932915 w 10334294"/>
              <a:gd name="connsiteY668" fmla="*/ 1247192 h 2530847"/>
              <a:gd name="connsiteX669" fmla="*/ 7956809 w 10334294"/>
              <a:gd name="connsiteY669" fmla="*/ 1139667 h 2530847"/>
              <a:gd name="connsiteX670" fmla="*/ 7849285 w 10334294"/>
              <a:gd name="connsiteY670" fmla="*/ 1067984 h 2530847"/>
              <a:gd name="connsiteX671" fmla="*/ 7849285 w 10334294"/>
              <a:gd name="connsiteY671" fmla="*/ 1067984 h 2530847"/>
              <a:gd name="connsiteX672" fmla="*/ 7383346 w 10334294"/>
              <a:gd name="connsiteY672" fmla="*/ 1067984 h 2530847"/>
              <a:gd name="connsiteX673" fmla="*/ 7287768 w 10334294"/>
              <a:gd name="connsiteY673" fmla="*/ 1103826 h 2530847"/>
              <a:gd name="connsiteX674" fmla="*/ 7335557 w 10334294"/>
              <a:gd name="connsiteY674" fmla="*/ 1283033 h 2530847"/>
              <a:gd name="connsiteX675" fmla="*/ 7478923 w 10334294"/>
              <a:gd name="connsiteY675" fmla="*/ 1175509 h 2530847"/>
              <a:gd name="connsiteX676" fmla="*/ 7383346 w 10334294"/>
              <a:gd name="connsiteY676" fmla="*/ 1067984 h 2530847"/>
              <a:gd name="connsiteX677" fmla="*/ 7383346 w 10334294"/>
              <a:gd name="connsiteY677" fmla="*/ 1067984 h 2530847"/>
              <a:gd name="connsiteX678" fmla="*/ 6917406 w 10334294"/>
              <a:gd name="connsiteY678" fmla="*/ 1044090 h 2530847"/>
              <a:gd name="connsiteX679" fmla="*/ 6797935 w 10334294"/>
              <a:gd name="connsiteY679" fmla="*/ 1187456 h 2530847"/>
              <a:gd name="connsiteX680" fmla="*/ 6893512 w 10334294"/>
              <a:gd name="connsiteY680" fmla="*/ 1271086 h 2530847"/>
              <a:gd name="connsiteX681" fmla="*/ 7012984 w 10334294"/>
              <a:gd name="connsiteY681" fmla="*/ 1199403 h 2530847"/>
              <a:gd name="connsiteX682" fmla="*/ 6917406 w 10334294"/>
              <a:gd name="connsiteY682" fmla="*/ 1044090 h 2530847"/>
              <a:gd name="connsiteX683" fmla="*/ 6917406 w 10334294"/>
              <a:gd name="connsiteY683" fmla="*/ 1044090 h 2530847"/>
              <a:gd name="connsiteX684" fmla="*/ 6451467 w 10334294"/>
              <a:gd name="connsiteY684" fmla="*/ 1020196 h 2530847"/>
              <a:gd name="connsiteX685" fmla="*/ 6355890 w 10334294"/>
              <a:gd name="connsiteY685" fmla="*/ 1199403 h 2530847"/>
              <a:gd name="connsiteX686" fmla="*/ 6511203 w 10334294"/>
              <a:gd name="connsiteY686" fmla="*/ 1211350 h 2530847"/>
              <a:gd name="connsiteX687" fmla="*/ 6547044 w 10334294"/>
              <a:gd name="connsiteY687" fmla="*/ 1091879 h 2530847"/>
              <a:gd name="connsiteX688" fmla="*/ 6451467 w 10334294"/>
              <a:gd name="connsiteY688" fmla="*/ 1020196 h 2530847"/>
              <a:gd name="connsiteX689" fmla="*/ 6451467 w 10334294"/>
              <a:gd name="connsiteY689" fmla="*/ 1020196 h 2530847"/>
              <a:gd name="connsiteX690" fmla="*/ 5985528 w 10334294"/>
              <a:gd name="connsiteY690" fmla="*/ 984354 h 2530847"/>
              <a:gd name="connsiteX691" fmla="*/ 5913845 w 10334294"/>
              <a:gd name="connsiteY691" fmla="*/ 1008248 h 2530847"/>
              <a:gd name="connsiteX692" fmla="*/ 5889950 w 10334294"/>
              <a:gd name="connsiteY692" fmla="*/ 1151614 h 2530847"/>
              <a:gd name="connsiteX693" fmla="*/ 6009422 w 10334294"/>
              <a:gd name="connsiteY693" fmla="*/ 1187456 h 2530847"/>
              <a:gd name="connsiteX694" fmla="*/ 6081105 w 10334294"/>
              <a:gd name="connsiteY694" fmla="*/ 1056037 h 2530847"/>
              <a:gd name="connsiteX695" fmla="*/ 5985528 w 10334294"/>
              <a:gd name="connsiteY695" fmla="*/ 984354 h 2530847"/>
              <a:gd name="connsiteX696" fmla="*/ 5985528 w 10334294"/>
              <a:gd name="connsiteY696" fmla="*/ 984354 h 2530847"/>
              <a:gd name="connsiteX697" fmla="*/ 5519588 w 10334294"/>
              <a:gd name="connsiteY697" fmla="*/ 936565 h 2530847"/>
              <a:gd name="connsiteX698" fmla="*/ 5412064 w 10334294"/>
              <a:gd name="connsiteY698" fmla="*/ 1067984 h 2530847"/>
              <a:gd name="connsiteX699" fmla="*/ 5543483 w 10334294"/>
              <a:gd name="connsiteY699" fmla="*/ 1139667 h 2530847"/>
              <a:gd name="connsiteX700" fmla="*/ 5615166 w 10334294"/>
              <a:gd name="connsiteY700" fmla="*/ 1008248 h 2530847"/>
              <a:gd name="connsiteX701" fmla="*/ 5519588 w 10334294"/>
              <a:gd name="connsiteY701" fmla="*/ 936565 h 2530847"/>
              <a:gd name="connsiteX702" fmla="*/ 5519588 w 10334294"/>
              <a:gd name="connsiteY702" fmla="*/ 936565 h 2530847"/>
              <a:gd name="connsiteX703" fmla="*/ 5065596 w 10334294"/>
              <a:gd name="connsiteY703" fmla="*/ 876830 h 2530847"/>
              <a:gd name="connsiteX704" fmla="*/ 4946125 w 10334294"/>
              <a:gd name="connsiteY704" fmla="*/ 1008248 h 2530847"/>
              <a:gd name="connsiteX705" fmla="*/ 5029755 w 10334294"/>
              <a:gd name="connsiteY705" fmla="*/ 1079931 h 2530847"/>
              <a:gd name="connsiteX706" fmla="*/ 5137279 w 10334294"/>
              <a:gd name="connsiteY706" fmla="*/ 1032143 h 2530847"/>
              <a:gd name="connsiteX707" fmla="*/ 5065596 w 10334294"/>
              <a:gd name="connsiteY707" fmla="*/ 876830 h 2530847"/>
              <a:gd name="connsiteX708" fmla="*/ 5065596 w 10334294"/>
              <a:gd name="connsiteY708" fmla="*/ 876830 h 2530847"/>
              <a:gd name="connsiteX709" fmla="*/ 4587710 w 10334294"/>
              <a:gd name="connsiteY709" fmla="*/ 829041 h 2530847"/>
              <a:gd name="connsiteX710" fmla="*/ 4480186 w 10334294"/>
              <a:gd name="connsiteY710" fmla="*/ 912671 h 2530847"/>
              <a:gd name="connsiteX711" fmla="*/ 4563816 w 10334294"/>
              <a:gd name="connsiteY711" fmla="*/ 1020196 h 2530847"/>
              <a:gd name="connsiteX712" fmla="*/ 4671340 w 10334294"/>
              <a:gd name="connsiteY712" fmla="*/ 888777 h 2530847"/>
              <a:gd name="connsiteX713" fmla="*/ 4587710 w 10334294"/>
              <a:gd name="connsiteY713" fmla="*/ 829041 h 2530847"/>
              <a:gd name="connsiteX714" fmla="*/ 4587710 w 10334294"/>
              <a:gd name="connsiteY714" fmla="*/ 829041 h 2530847"/>
              <a:gd name="connsiteX715" fmla="*/ 4121771 w 10334294"/>
              <a:gd name="connsiteY715" fmla="*/ 781252 h 2530847"/>
              <a:gd name="connsiteX716" fmla="*/ 4014246 w 10334294"/>
              <a:gd name="connsiteY716" fmla="*/ 900724 h 2530847"/>
              <a:gd name="connsiteX717" fmla="*/ 4097876 w 10334294"/>
              <a:gd name="connsiteY717" fmla="*/ 972407 h 2530847"/>
              <a:gd name="connsiteX718" fmla="*/ 4193454 w 10334294"/>
              <a:gd name="connsiteY718" fmla="*/ 924618 h 2530847"/>
              <a:gd name="connsiteX719" fmla="*/ 4121771 w 10334294"/>
              <a:gd name="connsiteY719" fmla="*/ 781252 h 2530847"/>
              <a:gd name="connsiteX720" fmla="*/ 4121771 w 10334294"/>
              <a:gd name="connsiteY720" fmla="*/ 781252 h 2530847"/>
              <a:gd name="connsiteX721" fmla="*/ 3655831 w 10334294"/>
              <a:gd name="connsiteY721" fmla="*/ 745411 h 2530847"/>
              <a:gd name="connsiteX722" fmla="*/ 3548307 w 10334294"/>
              <a:gd name="connsiteY722" fmla="*/ 876830 h 2530847"/>
              <a:gd name="connsiteX723" fmla="*/ 3631937 w 10334294"/>
              <a:gd name="connsiteY723" fmla="*/ 936565 h 2530847"/>
              <a:gd name="connsiteX724" fmla="*/ 3739461 w 10334294"/>
              <a:gd name="connsiteY724" fmla="*/ 852935 h 2530847"/>
              <a:gd name="connsiteX725" fmla="*/ 3655831 w 10334294"/>
              <a:gd name="connsiteY725" fmla="*/ 745411 h 2530847"/>
              <a:gd name="connsiteX726" fmla="*/ 3655831 w 10334294"/>
              <a:gd name="connsiteY726" fmla="*/ 745411 h 253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</a:cxnLst>
            <a:rect l="l" t="t" r="r" b="b"/>
            <a:pathLst>
              <a:path w="10334294" h="2530847">
                <a:moveTo>
                  <a:pt x="10083404" y="1366663"/>
                </a:moveTo>
                <a:cubicBezTo>
                  <a:pt x="10083404" y="1402505"/>
                  <a:pt x="10071456" y="1450293"/>
                  <a:pt x="10047562" y="1474188"/>
                </a:cubicBezTo>
                <a:cubicBezTo>
                  <a:pt x="9999774" y="1510029"/>
                  <a:pt x="9940038" y="1545871"/>
                  <a:pt x="9880302" y="1510029"/>
                </a:cubicBezTo>
                <a:cubicBezTo>
                  <a:pt x="9772777" y="1450293"/>
                  <a:pt x="9808619" y="1294980"/>
                  <a:pt x="9916143" y="1259139"/>
                </a:cubicBezTo>
                <a:cubicBezTo>
                  <a:pt x="9987826" y="1235245"/>
                  <a:pt x="10095351" y="1271086"/>
                  <a:pt x="10083404" y="1366663"/>
                </a:cubicBezTo>
                <a:lnTo>
                  <a:pt x="10083404" y="1366663"/>
                </a:lnTo>
                <a:close/>
                <a:moveTo>
                  <a:pt x="9486046" y="1306927"/>
                </a:moveTo>
                <a:cubicBezTo>
                  <a:pt x="9402415" y="1306927"/>
                  <a:pt x="9342680" y="1366663"/>
                  <a:pt x="9342680" y="1450293"/>
                </a:cubicBezTo>
                <a:cubicBezTo>
                  <a:pt x="9342680" y="1486135"/>
                  <a:pt x="9354627" y="1521976"/>
                  <a:pt x="9390468" y="1545871"/>
                </a:cubicBezTo>
                <a:cubicBezTo>
                  <a:pt x="9450204" y="1569765"/>
                  <a:pt x="9509940" y="1581712"/>
                  <a:pt x="9557729" y="1533924"/>
                </a:cubicBezTo>
                <a:cubicBezTo>
                  <a:pt x="9593570" y="1486135"/>
                  <a:pt x="9617464" y="1438346"/>
                  <a:pt x="9605517" y="1378610"/>
                </a:cubicBezTo>
                <a:cubicBezTo>
                  <a:pt x="9593570" y="1330822"/>
                  <a:pt x="9533834" y="1294980"/>
                  <a:pt x="9486046" y="1306927"/>
                </a:cubicBezTo>
                <a:lnTo>
                  <a:pt x="9486046" y="1306927"/>
                </a:lnTo>
                <a:close/>
                <a:moveTo>
                  <a:pt x="9008159" y="1342769"/>
                </a:moveTo>
                <a:cubicBezTo>
                  <a:pt x="8924529" y="1354716"/>
                  <a:pt x="8852846" y="1438346"/>
                  <a:pt x="8876740" y="1521976"/>
                </a:cubicBezTo>
                <a:cubicBezTo>
                  <a:pt x="8900635" y="1593659"/>
                  <a:pt x="8972318" y="1617554"/>
                  <a:pt x="9044001" y="1593659"/>
                </a:cubicBezTo>
                <a:cubicBezTo>
                  <a:pt x="9091789" y="1569765"/>
                  <a:pt x="9127631" y="1510029"/>
                  <a:pt x="9139578" y="1462241"/>
                </a:cubicBezTo>
                <a:cubicBezTo>
                  <a:pt x="9139578" y="1402505"/>
                  <a:pt x="9091789" y="1318875"/>
                  <a:pt x="9008159" y="1342769"/>
                </a:cubicBezTo>
                <a:lnTo>
                  <a:pt x="9008159" y="1342769"/>
                </a:lnTo>
                <a:close/>
                <a:moveTo>
                  <a:pt x="8542220" y="1366663"/>
                </a:moveTo>
                <a:cubicBezTo>
                  <a:pt x="8470537" y="1366663"/>
                  <a:pt x="8410801" y="1426399"/>
                  <a:pt x="8398854" y="1498082"/>
                </a:cubicBezTo>
                <a:cubicBezTo>
                  <a:pt x="8398854" y="1545871"/>
                  <a:pt x="8422748" y="1605606"/>
                  <a:pt x="8482484" y="1617554"/>
                </a:cubicBezTo>
                <a:cubicBezTo>
                  <a:pt x="8578061" y="1641448"/>
                  <a:pt x="8685586" y="1557818"/>
                  <a:pt x="8661692" y="1450293"/>
                </a:cubicBezTo>
                <a:cubicBezTo>
                  <a:pt x="8637797" y="1402505"/>
                  <a:pt x="8601956" y="1354716"/>
                  <a:pt x="8542220" y="1366663"/>
                </a:cubicBezTo>
                <a:lnTo>
                  <a:pt x="8542220" y="1366663"/>
                </a:lnTo>
                <a:close/>
                <a:moveTo>
                  <a:pt x="8064334" y="1378610"/>
                </a:moveTo>
                <a:cubicBezTo>
                  <a:pt x="7980704" y="1390558"/>
                  <a:pt x="7920968" y="1462241"/>
                  <a:pt x="7932915" y="1545871"/>
                </a:cubicBezTo>
                <a:cubicBezTo>
                  <a:pt x="7944862" y="1605606"/>
                  <a:pt x="8004598" y="1629501"/>
                  <a:pt x="8052387" y="1629501"/>
                </a:cubicBezTo>
                <a:cubicBezTo>
                  <a:pt x="8088228" y="1629501"/>
                  <a:pt x="8136017" y="1617554"/>
                  <a:pt x="8159911" y="1581712"/>
                </a:cubicBezTo>
                <a:cubicBezTo>
                  <a:pt x="8183805" y="1533924"/>
                  <a:pt x="8207700" y="1474188"/>
                  <a:pt x="8171858" y="1426399"/>
                </a:cubicBezTo>
                <a:cubicBezTo>
                  <a:pt x="8147964" y="1402505"/>
                  <a:pt x="8112122" y="1378610"/>
                  <a:pt x="8064334" y="1378610"/>
                </a:cubicBezTo>
                <a:lnTo>
                  <a:pt x="8064334" y="1378610"/>
                </a:lnTo>
                <a:close/>
                <a:moveTo>
                  <a:pt x="7598394" y="1378610"/>
                </a:moveTo>
                <a:cubicBezTo>
                  <a:pt x="7502817" y="1390558"/>
                  <a:pt x="7431134" y="1486135"/>
                  <a:pt x="7478923" y="1581712"/>
                </a:cubicBezTo>
                <a:cubicBezTo>
                  <a:pt x="7502817" y="1617554"/>
                  <a:pt x="7538659" y="1617554"/>
                  <a:pt x="7574500" y="1629501"/>
                </a:cubicBezTo>
                <a:cubicBezTo>
                  <a:pt x="7634236" y="1629501"/>
                  <a:pt x="7682025" y="1605606"/>
                  <a:pt x="7705919" y="1545871"/>
                </a:cubicBezTo>
                <a:cubicBezTo>
                  <a:pt x="7729813" y="1462241"/>
                  <a:pt x="7682025" y="1390558"/>
                  <a:pt x="7598394" y="1378610"/>
                </a:cubicBezTo>
                <a:lnTo>
                  <a:pt x="7598394" y="1378610"/>
                </a:lnTo>
                <a:close/>
                <a:moveTo>
                  <a:pt x="7132455" y="1378610"/>
                </a:moveTo>
                <a:cubicBezTo>
                  <a:pt x="7072719" y="1366663"/>
                  <a:pt x="7012984" y="1390558"/>
                  <a:pt x="7001036" y="1450293"/>
                </a:cubicBezTo>
                <a:cubicBezTo>
                  <a:pt x="6977142" y="1521976"/>
                  <a:pt x="7024931" y="1605606"/>
                  <a:pt x="7108561" y="1617554"/>
                </a:cubicBezTo>
                <a:cubicBezTo>
                  <a:pt x="7180244" y="1617554"/>
                  <a:pt x="7263874" y="1533924"/>
                  <a:pt x="7228032" y="1462241"/>
                </a:cubicBezTo>
                <a:cubicBezTo>
                  <a:pt x="7216085" y="1426399"/>
                  <a:pt x="7204138" y="1378610"/>
                  <a:pt x="7132455" y="1378610"/>
                </a:cubicBezTo>
                <a:lnTo>
                  <a:pt x="7132455" y="1378610"/>
                </a:lnTo>
                <a:close/>
                <a:moveTo>
                  <a:pt x="6654569" y="1354716"/>
                </a:moveTo>
                <a:cubicBezTo>
                  <a:pt x="6582886" y="1342769"/>
                  <a:pt x="6523150" y="1402505"/>
                  <a:pt x="6523150" y="1462241"/>
                </a:cubicBezTo>
                <a:cubicBezTo>
                  <a:pt x="6523150" y="1521976"/>
                  <a:pt x="6558991" y="1581712"/>
                  <a:pt x="6630674" y="1593659"/>
                </a:cubicBezTo>
                <a:cubicBezTo>
                  <a:pt x="6666516" y="1593659"/>
                  <a:pt x="6714305" y="1581712"/>
                  <a:pt x="6738199" y="1545871"/>
                </a:cubicBezTo>
                <a:cubicBezTo>
                  <a:pt x="6762093" y="1498082"/>
                  <a:pt x="6774040" y="1450293"/>
                  <a:pt x="6750146" y="1402505"/>
                </a:cubicBezTo>
                <a:cubicBezTo>
                  <a:pt x="6726252" y="1366663"/>
                  <a:pt x="6690410" y="1366663"/>
                  <a:pt x="6654569" y="1354716"/>
                </a:cubicBezTo>
                <a:lnTo>
                  <a:pt x="6654569" y="1354716"/>
                </a:lnTo>
                <a:close/>
                <a:moveTo>
                  <a:pt x="6188629" y="1318875"/>
                </a:moveTo>
                <a:cubicBezTo>
                  <a:pt x="6140841" y="1330822"/>
                  <a:pt x="6093052" y="1342769"/>
                  <a:pt x="6069158" y="1390558"/>
                </a:cubicBezTo>
                <a:cubicBezTo>
                  <a:pt x="6045264" y="1426399"/>
                  <a:pt x="6045264" y="1462241"/>
                  <a:pt x="6069158" y="1498082"/>
                </a:cubicBezTo>
                <a:cubicBezTo>
                  <a:pt x="6104999" y="1557818"/>
                  <a:pt x="6176682" y="1569765"/>
                  <a:pt x="6236418" y="1533924"/>
                </a:cubicBezTo>
                <a:cubicBezTo>
                  <a:pt x="6260312" y="1510029"/>
                  <a:pt x="6296154" y="1498082"/>
                  <a:pt x="6296154" y="1450293"/>
                </a:cubicBezTo>
                <a:cubicBezTo>
                  <a:pt x="6284207" y="1390558"/>
                  <a:pt x="6260312" y="1330822"/>
                  <a:pt x="6188629" y="1318875"/>
                </a:cubicBezTo>
                <a:lnTo>
                  <a:pt x="6188629" y="1318875"/>
                </a:lnTo>
                <a:close/>
                <a:moveTo>
                  <a:pt x="5722690" y="1283033"/>
                </a:moveTo>
                <a:cubicBezTo>
                  <a:pt x="5674902" y="1271086"/>
                  <a:pt x="5627113" y="1306927"/>
                  <a:pt x="5603219" y="1342769"/>
                </a:cubicBezTo>
                <a:cubicBezTo>
                  <a:pt x="5579324" y="1378610"/>
                  <a:pt x="5579324" y="1414452"/>
                  <a:pt x="5603219" y="1450293"/>
                </a:cubicBezTo>
                <a:cubicBezTo>
                  <a:pt x="5651007" y="1521976"/>
                  <a:pt x="5746585" y="1521976"/>
                  <a:pt x="5794373" y="1462241"/>
                </a:cubicBezTo>
                <a:cubicBezTo>
                  <a:pt x="5818268" y="1426399"/>
                  <a:pt x="5830215" y="1366663"/>
                  <a:pt x="5806320" y="1330822"/>
                </a:cubicBezTo>
                <a:cubicBezTo>
                  <a:pt x="5782426" y="1306927"/>
                  <a:pt x="5782426" y="1271086"/>
                  <a:pt x="5722690" y="1283033"/>
                </a:cubicBezTo>
                <a:lnTo>
                  <a:pt x="5722690" y="1283033"/>
                </a:lnTo>
                <a:close/>
                <a:moveTo>
                  <a:pt x="5256751" y="1223297"/>
                </a:moveTo>
                <a:cubicBezTo>
                  <a:pt x="5208962" y="1211350"/>
                  <a:pt x="5161174" y="1247192"/>
                  <a:pt x="5137279" y="1283033"/>
                </a:cubicBezTo>
                <a:cubicBezTo>
                  <a:pt x="5113385" y="1318875"/>
                  <a:pt x="5113385" y="1354716"/>
                  <a:pt x="5137279" y="1390558"/>
                </a:cubicBezTo>
                <a:cubicBezTo>
                  <a:pt x="5173121" y="1462241"/>
                  <a:pt x="5256751" y="1450293"/>
                  <a:pt x="5316487" y="1414452"/>
                </a:cubicBezTo>
                <a:cubicBezTo>
                  <a:pt x="5340381" y="1390558"/>
                  <a:pt x="5352328" y="1354716"/>
                  <a:pt x="5352328" y="1318875"/>
                </a:cubicBezTo>
                <a:cubicBezTo>
                  <a:pt x="5340381" y="1271086"/>
                  <a:pt x="5304540" y="1235245"/>
                  <a:pt x="5256751" y="1223297"/>
                </a:cubicBezTo>
                <a:lnTo>
                  <a:pt x="5256751" y="1223297"/>
                </a:lnTo>
                <a:close/>
                <a:moveTo>
                  <a:pt x="4790812" y="1163562"/>
                </a:moveTo>
                <a:cubicBezTo>
                  <a:pt x="4754970" y="1163562"/>
                  <a:pt x="4719129" y="1163562"/>
                  <a:pt x="4695234" y="1199403"/>
                </a:cubicBezTo>
                <a:cubicBezTo>
                  <a:pt x="4659393" y="1247192"/>
                  <a:pt x="4659393" y="1318875"/>
                  <a:pt x="4695234" y="1354716"/>
                </a:cubicBezTo>
                <a:cubicBezTo>
                  <a:pt x="4731076" y="1378610"/>
                  <a:pt x="4778865" y="1402505"/>
                  <a:pt x="4826653" y="1366663"/>
                </a:cubicBezTo>
                <a:cubicBezTo>
                  <a:pt x="4862495" y="1342769"/>
                  <a:pt x="4898336" y="1294980"/>
                  <a:pt x="4886389" y="1247192"/>
                </a:cubicBezTo>
                <a:cubicBezTo>
                  <a:pt x="4874442" y="1211350"/>
                  <a:pt x="4838600" y="1175509"/>
                  <a:pt x="4790812" y="1163562"/>
                </a:cubicBezTo>
                <a:lnTo>
                  <a:pt x="4790812" y="1163562"/>
                </a:lnTo>
                <a:close/>
                <a:moveTo>
                  <a:pt x="4324872" y="1115773"/>
                </a:moveTo>
                <a:cubicBezTo>
                  <a:pt x="4265137" y="1103826"/>
                  <a:pt x="4217348" y="1151614"/>
                  <a:pt x="4205401" y="1211350"/>
                </a:cubicBezTo>
                <a:cubicBezTo>
                  <a:pt x="4193454" y="1259139"/>
                  <a:pt x="4217348" y="1294980"/>
                  <a:pt x="4253189" y="1318875"/>
                </a:cubicBezTo>
                <a:cubicBezTo>
                  <a:pt x="4312925" y="1354716"/>
                  <a:pt x="4408503" y="1318875"/>
                  <a:pt x="4420450" y="1235245"/>
                </a:cubicBezTo>
                <a:cubicBezTo>
                  <a:pt x="4420450" y="1175509"/>
                  <a:pt x="4384608" y="1127720"/>
                  <a:pt x="4324872" y="1115773"/>
                </a:cubicBezTo>
                <a:lnTo>
                  <a:pt x="4324872" y="1115773"/>
                </a:lnTo>
                <a:close/>
                <a:moveTo>
                  <a:pt x="3858933" y="1079931"/>
                </a:moveTo>
                <a:cubicBezTo>
                  <a:pt x="3799197" y="1067984"/>
                  <a:pt x="3739461" y="1115773"/>
                  <a:pt x="3739461" y="1175509"/>
                </a:cubicBezTo>
                <a:cubicBezTo>
                  <a:pt x="3739461" y="1211350"/>
                  <a:pt x="3751409" y="1259139"/>
                  <a:pt x="3799197" y="1283033"/>
                </a:cubicBezTo>
                <a:cubicBezTo>
                  <a:pt x="3846986" y="1294980"/>
                  <a:pt x="3906722" y="1283033"/>
                  <a:pt x="3930616" y="1235245"/>
                </a:cubicBezTo>
                <a:cubicBezTo>
                  <a:pt x="3966457" y="1175509"/>
                  <a:pt x="3942563" y="1091879"/>
                  <a:pt x="3858933" y="1079931"/>
                </a:cubicBezTo>
                <a:lnTo>
                  <a:pt x="3858933" y="1079931"/>
                </a:lnTo>
                <a:close/>
                <a:moveTo>
                  <a:pt x="3392994" y="1056037"/>
                </a:moveTo>
                <a:cubicBezTo>
                  <a:pt x="3333258" y="1044090"/>
                  <a:pt x="3273522" y="1091879"/>
                  <a:pt x="3273522" y="1151614"/>
                </a:cubicBezTo>
                <a:cubicBezTo>
                  <a:pt x="3273522" y="1199403"/>
                  <a:pt x="3309364" y="1259139"/>
                  <a:pt x="3369099" y="1259139"/>
                </a:cubicBezTo>
                <a:cubicBezTo>
                  <a:pt x="3428835" y="1259139"/>
                  <a:pt x="3488571" y="1199403"/>
                  <a:pt x="3476624" y="1127720"/>
                </a:cubicBezTo>
                <a:cubicBezTo>
                  <a:pt x="3464677" y="1091879"/>
                  <a:pt x="3440782" y="1067984"/>
                  <a:pt x="3392994" y="1056037"/>
                </a:cubicBezTo>
                <a:lnTo>
                  <a:pt x="3392994" y="1056037"/>
                </a:lnTo>
                <a:close/>
                <a:moveTo>
                  <a:pt x="2915107" y="1044090"/>
                </a:moveTo>
                <a:cubicBezTo>
                  <a:pt x="2855372" y="1032143"/>
                  <a:pt x="2807583" y="1091879"/>
                  <a:pt x="2807583" y="1139667"/>
                </a:cubicBezTo>
                <a:cubicBezTo>
                  <a:pt x="2807583" y="1163562"/>
                  <a:pt x="2819530" y="1187456"/>
                  <a:pt x="2831477" y="1211350"/>
                </a:cubicBezTo>
                <a:cubicBezTo>
                  <a:pt x="2879266" y="1259139"/>
                  <a:pt x="2962896" y="1247192"/>
                  <a:pt x="2998737" y="1187456"/>
                </a:cubicBezTo>
                <a:cubicBezTo>
                  <a:pt x="3046526" y="1115773"/>
                  <a:pt x="2986790" y="1044090"/>
                  <a:pt x="2915107" y="1044090"/>
                </a:cubicBezTo>
                <a:lnTo>
                  <a:pt x="2915107" y="1044090"/>
                </a:lnTo>
                <a:close/>
                <a:moveTo>
                  <a:pt x="2449168" y="1044090"/>
                </a:moveTo>
                <a:cubicBezTo>
                  <a:pt x="2389432" y="1032143"/>
                  <a:pt x="2341644" y="1091879"/>
                  <a:pt x="2341644" y="1139667"/>
                </a:cubicBezTo>
                <a:cubicBezTo>
                  <a:pt x="2341644" y="1163562"/>
                  <a:pt x="2353591" y="1199403"/>
                  <a:pt x="2365538" y="1211350"/>
                </a:cubicBezTo>
                <a:cubicBezTo>
                  <a:pt x="2425274" y="1259139"/>
                  <a:pt x="2544745" y="1223297"/>
                  <a:pt x="2544745" y="1139667"/>
                </a:cubicBezTo>
                <a:cubicBezTo>
                  <a:pt x="2544745" y="1091879"/>
                  <a:pt x="2520851" y="1032143"/>
                  <a:pt x="2449168" y="1044090"/>
                </a:cubicBezTo>
                <a:lnTo>
                  <a:pt x="2449168" y="1044090"/>
                </a:lnTo>
                <a:close/>
                <a:moveTo>
                  <a:pt x="1983229" y="1056037"/>
                </a:moveTo>
                <a:cubicBezTo>
                  <a:pt x="1923493" y="1044090"/>
                  <a:pt x="1875704" y="1103826"/>
                  <a:pt x="1875704" y="1151614"/>
                </a:cubicBezTo>
                <a:cubicBezTo>
                  <a:pt x="1875704" y="1187456"/>
                  <a:pt x="1887651" y="1223297"/>
                  <a:pt x="1935440" y="1235245"/>
                </a:cubicBezTo>
                <a:cubicBezTo>
                  <a:pt x="1971282" y="1235245"/>
                  <a:pt x="2007123" y="1259139"/>
                  <a:pt x="2042965" y="1211350"/>
                </a:cubicBezTo>
                <a:cubicBezTo>
                  <a:pt x="2054912" y="1175509"/>
                  <a:pt x="2078806" y="1139667"/>
                  <a:pt x="2066859" y="1103826"/>
                </a:cubicBezTo>
                <a:cubicBezTo>
                  <a:pt x="2042965" y="1079931"/>
                  <a:pt x="2042965" y="1044090"/>
                  <a:pt x="1983229" y="1056037"/>
                </a:cubicBezTo>
                <a:lnTo>
                  <a:pt x="1983229" y="1056037"/>
                </a:lnTo>
                <a:close/>
                <a:moveTo>
                  <a:pt x="10155087" y="1521976"/>
                </a:moveTo>
                <a:cubicBezTo>
                  <a:pt x="10119245" y="1533924"/>
                  <a:pt x="10083404" y="1545871"/>
                  <a:pt x="10059509" y="1569765"/>
                </a:cubicBezTo>
                <a:cubicBezTo>
                  <a:pt x="10011721" y="1641448"/>
                  <a:pt x="9999774" y="1748972"/>
                  <a:pt x="10083404" y="1784814"/>
                </a:cubicBezTo>
                <a:cubicBezTo>
                  <a:pt x="10178981" y="1820655"/>
                  <a:pt x="10298453" y="1748972"/>
                  <a:pt x="10298453" y="1641448"/>
                </a:cubicBezTo>
                <a:cubicBezTo>
                  <a:pt x="10298453" y="1581712"/>
                  <a:pt x="10226770" y="1510029"/>
                  <a:pt x="10155087" y="1521976"/>
                </a:cubicBezTo>
                <a:lnTo>
                  <a:pt x="10155087" y="1521976"/>
                </a:lnTo>
                <a:close/>
                <a:moveTo>
                  <a:pt x="9689147" y="1581712"/>
                </a:moveTo>
                <a:cubicBezTo>
                  <a:pt x="9617464" y="1593659"/>
                  <a:pt x="9545781" y="1653395"/>
                  <a:pt x="9545781" y="1725078"/>
                </a:cubicBezTo>
                <a:cubicBezTo>
                  <a:pt x="9545781" y="1796761"/>
                  <a:pt x="9605517" y="1832603"/>
                  <a:pt x="9677200" y="1844550"/>
                </a:cubicBezTo>
                <a:cubicBezTo>
                  <a:pt x="9748883" y="1844550"/>
                  <a:pt x="9808619" y="1772867"/>
                  <a:pt x="9820566" y="1701184"/>
                </a:cubicBezTo>
                <a:cubicBezTo>
                  <a:pt x="9820566" y="1629501"/>
                  <a:pt x="9772777" y="1569765"/>
                  <a:pt x="9689147" y="1581712"/>
                </a:cubicBezTo>
                <a:lnTo>
                  <a:pt x="9689147" y="1581712"/>
                </a:lnTo>
                <a:close/>
                <a:moveTo>
                  <a:pt x="9211261" y="1617554"/>
                </a:moveTo>
                <a:cubicBezTo>
                  <a:pt x="9151525" y="1629501"/>
                  <a:pt x="9103736" y="1653395"/>
                  <a:pt x="9079842" y="1713131"/>
                </a:cubicBezTo>
                <a:cubicBezTo>
                  <a:pt x="9055948" y="1796761"/>
                  <a:pt x="9115684" y="1880391"/>
                  <a:pt x="9199314" y="1880391"/>
                </a:cubicBezTo>
                <a:cubicBezTo>
                  <a:pt x="9270997" y="1880391"/>
                  <a:pt x="9342680" y="1808708"/>
                  <a:pt x="9342680" y="1737025"/>
                </a:cubicBezTo>
                <a:cubicBezTo>
                  <a:pt x="9342680" y="1665342"/>
                  <a:pt x="9270997" y="1629501"/>
                  <a:pt x="9211261" y="1617554"/>
                </a:cubicBezTo>
                <a:lnTo>
                  <a:pt x="9211261" y="1617554"/>
                </a:lnTo>
                <a:close/>
                <a:moveTo>
                  <a:pt x="8733374" y="1653395"/>
                </a:moveTo>
                <a:cubicBezTo>
                  <a:pt x="8649744" y="1665342"/>
                  <a:pt x="8590009" y="1737025"/>
                  <a:pt x="8601956" y="1820655"/>
                </a:cubicBezTo>
                <a:cubicBezTo>
                  <a:pt x="8613903" y="1856497"/>
                  <a:pt x="8649744" y="1892338"/>
                  <a:pt x="8685586" y="1904285"/>
                </a:cubicBezTo>
                <a:cubicBezTo>
                  <a:pt x="8769216" y="1928180"/>
                  <a:pt x="8852846" y="1856497"/>
                  <a:pt x="8864793" y="1772867"/>
                </a:cubicBezTo>
                <a:cubicBezTo>
                  <a:pt x="8864793" y="1713131"/>
                  <a:pt x="8828952" y="1641448"/>
                  <a:pt x="8733374" y="1653395"/>
                </a:cubicBezTo>
                <a:lnTo>
                  <a:pt x="8733374" y="1653395"/>
                </a:lnTo>
                <a:close/>
                <a:moveTo>
                  <a:pt x="8267435" y="1677289"/>
                </a:moveTo>
                <a:cubicBezTo>
                  <a:pt x="8195752" y="1665342"/>
                  <a:pt x="8136017" y="1737025"/>
                  <a:pt x="8124070" y="1796761"/>
                </a:cubicBezTo>
                <a:cubicBezTo>
                  <a:pt x="8124070" y="1844550"/>
                  <a:pt x="8159911" y="1904285"/>
                  <a:pt x="8207700" y="1916233"/>
                </a:cubicBezTo>
                <a:cubicBezTo>
                  <a:pt x="8291330" y="1940127"/>
                  <a:pt x="8374960" y="1880391"/>
                  <a:pt x="8386907" y="1796761"/>
                </a:cubicBezTo>
                <a:cubicBezTo>
                  <a:pt x="8386907" y="1737025"/>
                  <a:pt x="8339118" y="1665342"/>
                  <a:pt x="8267435" y="1677289"/>
                </a:cubicBezTo>
                <a:lnTo>
                  <a:pt x="8267435" y="1677289"/>
                </a:lnTo>
                <a:close/>
                <a:moveTo>
                  <a:pt x="7789549" y="1677289"/>
                </a:moveTo>
                <a:cubicBezTo>
                  <a:pt x="7741760" y="1689237"/>
                  <a:pt x="7682025" y="1701184"/>
                  <a:pt x="7658130" y="1760920"/>
                </a:cubicBezTo>
                <a:cubicBezTo>
                  <a:pt x="7646183" y="1808708"/>
                  <a:pt x="7646183" y="1868444"/>
                  <a:pt x="7693972" y="1904285"/>
                </a:cubicBezTo>
                <a:cubicBezTo>
                  <a:pt x="7741760" y="1928180"/>
                  <a:pt x="7801496" y="1928180"/>
                  <a:pt x="7849285" y="1904285"/>
                </a:cubicBezTo>
                <a:cubicBezTo>
                  <a:pt x="7909021" y="1856497"/>
                  <a:pt x="7932915" y="1796761"/>
                  <a:pt x="7885126" y="1725078"/>
                </a:cubicBezTo>
                <a:cubicBezTo>
                  <a:pt x="7861232" y="1689237"/>
                  <a:pt x="7825391" y="1689237"/>
                  <a:pt x="7789549" y="1677289"/>
                </a:cubicBezTo>
                <a:lnTo>
                  <a:pt x="7789549" y="1677289"/>
                </a:lnTo>
                <a:close/>
                <a:moveTo>
                  <a:pt x="7311663" y="1677289"/>
                </a:moveTo>
                <a:cubicBezTo>
                  <a:pt x="7239980" y="1677289"/>
                  <a:pt x="7156350" y="1760920"/>
                  <a:pt x="7180244" y="1832603"/>
                </a:cubicBezTo>
                <a:cubicBezTo>
                  <a:pt x="7204138" y="1868444"/>
                  <a:pt x="7239980" y="1928180"/>
                  <a:pt x="7299715" y="1916233"/>
                </a:cubicBezTo>
                <a:cubicBezTo>
                  <a:pt x="7359451" y="1904285"/>
                  <a:pt x="7419187" y="1868444"/>
                  <a:pt x="7431134" y="1796761"/>
                </a:cubicBezTo>
                <a:cubicBezTo>
                  <a:pt x="7431134" y="1725078"/>
                  <a:pt x="7383346" y="1689237"/>
                  <a:pt x="7311663" y="1677289"/>
                </a:cubicBezTo>
                <a:lnTo>
                  <a:pt x="7311663" y="1677289"/>
                </a:lnTo>
                <a:close/>
                <a:moveTo>
                  <a:pt x="6833776" y="1665342"/>
                </a:moveTo>
                <a:cubicBezTo>
                  <a:pt x="6738199" y="1653395"/>
                  <a:pt x="6678463" y="1760920"/>
                  <a:pt x="6726252" y="1844550"/>
                </a:cubicBezTo>
                <a:cubicBezTo>
                  <a:pt x="6785988" y="1928180"/>
                  <a:pt x="6893512" y="1904285"/>
                  <a:pt x="6941301" y="1820655"/>
                </a:cubicBezTo>
                <a:cubicBezTo>
                  <a:pt x="6965195" y="1784814"/>
                  <a:pt x="6941301" y="1748972"/>
                  <a:pt x="6929353" y="1713131"/>
                </a:cubicBezTo>
                <a:cubicBezTo>
                  <a:pt x="6905459" y="1689237"/>
                  <a:pt x="6893512" y="1653395"/>
                  <a:pt x="6833776" y="1665342"/>
                </a:cubicBezTo>
                <a:lnTo>
                  <a:pt x="6833776" y="1665342"/>
                </a:lnTo>
                <a:close/>
                <a:moveTo>
                  <a:pt x="6367837" y="1629501"/>
                </a:moveTo>
                <a:cubicBezTo>
                  <a:pt x="6320048" y="1641448"/>
                  <a:pt x="6272260" y="1653395"/>
                  <a:pt x="6248365" y="1701184"/>
                </a:cubicBezTo>
                <a:cubicBezTo>
                  <a:pt x="6224471" y="1737025"/>
                  <a:pt x="6224471" y="1772867"/>
                  <a:pt x="6248365" y="1808708"/>
                </a:cubicBezTo>
                <a:cubicBezTo>
                  <a:pt x="6284207" y="1868444"/>
                  <a:pt x="6355890" y="1880391"/>
                  <a:pt x="6415626" y="1844550"/>
                </a:cubicBezTo>
                <a:cubicBezTo>
                  <a:pt x="6451467" y="1820655"/>
                  <a:pt x="6487309" y="1772867"/>
                  <a:pt x="6475361" y="1725078"/>
                </a:cubicBezTo>
                <a:cubicBezTo>
                  <a:pt x="6451467" y="1689237"/>
                  <a:pt x="6427573" y="1641448"/>
                  <a:pt x="6367837" y="1629501"/>
                </a:cubicBezTo>
                <a:lnTo>
                  <a:pt x="6367837" y="1629501"/>
                </a:lnTo>
                <a:close/>
                <a:moveTo>
                  <a:pt x="5889950" y="1593659"/>
                </a:moveTo>
                <a:cubicBezTo>
                  <a:pt x="5830215" y="1581712"/>
                  <a:pt x="5782426" y="1629501"/>
                  <a:pt x="5770479" y="1689237"/>
                </a:cubicBezTo>
                <a:cubicBezTo>
                  <a:pt x="5758532" y="1737025"/>
                  <a:pt x="5794373" y="1784814"/>
                  <a:pt x="5830215" y="1808708"/>
                </a:cubicBezTo>
                <a:cubicBezTo>
                  <a:pt x="5866056" y="1832603"/>
                  <a:pt x="5901898" y="1832603"/>
                  <a:pt x="5937739" y="1808708"/>
                </a:cubicBezTo>
                <a:cubicBezTo>
                  <a:pt x="5973581" y="1772867"/>
                  <a:pt x="6009422" y="1725078"/>
                  <a:pt x="5997475" y="1677289"/>
                </a:cubicBezTo>
                <a:cubicBezTo>
                  <a:pt x="5985528" y="1617554"/>
                  <a:pt x="5937739" y="1605606"/>
                  <a:pt x="5889950" y="1593659"/>
                </a:cubicBezTo>
                <a:lnTo>
                  <a:pt x="5889950" y="1593659"/>
                </a:lnTo>
                <a:close/>
                <a:moveTo>
                  <a:pt x="5424011" y="1545871"/>
                </a:moveTo>
                <a:cubicBezTo>
                  <a:pt x="5400117" y="1545871"/>
                  <a:pt x="5376223" y="1545871"/>
                  <a:pt x="5352328" y="1557818"/>
                </a:cubicBezTo>
                <a:cubicBezTo>
                  <a:pt x="5304540" y="1593659"/>
                  <a:pt x="5292592" y="1665342"/>
                  <a:pt x="5316487" y="1713131"/>
                </a:cubicBezTo>
                <a:cubicBezTo>
                  <a:pt x="5340381" y="1737025"/>
                  <a:pt x="5364275" y="1748972"/>
                  <a:pt x="5400117" y="1760920"/>
                </a:cubicBezTo>
                <a:cubicBezTo>
                  <a:pt x="5447906" y="1772867"/>
                  <a:pt x="5495694" y="1737025"/>
                  <a:pt x="5519588" y="1701184"/>
                </a:cubicBezTo>
                <a:cubicBezTo>
                  <a:pt x="5543483" y="1641448"/>
                  <a:pt x="5495694" y="1557818"/>
                  <a:pt x="5424011" y="1545871"/>
                </a:cubicBezTo>
                <a:lnTo>
                  <a:pt x="5424011" y="1545871"/>
                </a:lnTo>
                <a:close/>
                <a:moveTo>
                  <a:pt x="4958072" y="1486135"/>
                </a:moveTo>
                <a:cubicBezTo>
                  <a:pt x="4922230" y="1474188"/>
                  <a:pt x="4886389" y="1498082"/>
                  <a:pt x="4862495" y="1521976"/>
                </a:cubicBezTo>
                <a:cubicBezTo>
                  <a:pt x="4838600" y="1557818"/>
                  <a:pt x="4826653" y="1605606"/>
                  <a:pt x="4850547" y="1653395"/>
                </a:cubicBezTo>
                <a:cubicBezTo>
                  <a:pt x="4874442" y="1689237"/>
                  <a:pt x="4922230" y="1713131"/>
                  <a:pt x="4970019" y="1701184"/>
                </a:cubicBezTo>
                <a:cubicBezTo>
                  <a:pt x="5029755" y="1689237"/>
                  <a:pt x="5065596" y="1629501"/>
                  <a:pt x="5053649" y="1569765"/>
                </a:cubicBezTo>
                <a:cubicBezTo>
                  <a:pt x="5041702" y="1533924"/>
                  <a:pt x="5005861" y="1498082"/>
                  <a:pt x="4958072" y="1486135"/>
                </a:cubicBezTo>
                <a:lnTo>
                  <a:pt x="4958072" y="1486135"/>
                </a:lnTo>
                <a:close/>
                <a:moveTo>
                  <a:pt x="4492133" y="1438346"/>
                </a:moveTo>
                <a:cubicBezTo>
                  <a:pt x="4420450" y="1426399"/>
                  <a:pt x="4372661" y="1498082"/>
                  <a:pt x="4384608" y="1569765"/>
                </a:cubicBezTo>
                <a:cubicBezTo>
                  <a:pt x="4396555" y="1617554"/>
                  <a:pt x="4420450" y="1653395"/>
                  <a:pt x="4468238" y="1653395"/>
                </a:cubicBezTo>
                <a:cubicBezTo>
                  <a:pt x="4539921" y="1653395"/>
                  <a:pt x="4611604" y="1593659"/>
                  <a:pt x="4587710" y="1510029"/>
                </a:cubicBezTo>
                <a:cubicBezTo>
                  <a:pt x="4575763" y="1474188"/>
                  <a:pt x="4551868" y="1438346"/>
                  <a:pt x="4492133" y="1438346"/>
                </a:cubicBezTo>
                <a:lnTo>
                  <a:pt x="4492133" y="1438346"/>
                </a:lnTo>
                <a:close/>
                <a:moveTo>
                  <a:pt x="4038140" y="1390558"/>
                </a:moveTo>
                <a:cubicBezTo>
                  <a:pt x="4014246" y="1402505"/>
                  <a:pt x="3978405" y="1402505"/>
                  <a:pt x="3954510" y="1414452"/>
                </a:cubicBezTo>
                <a:cubicBezTo>
                  <a:pt x="3894775" y="1462241"/>
                  <a:pt x="3906722" y="1545871"/>
                  <a:pt x="3966457" y="1593659"/>
                </a:cubicBezTo>
                <a:cubicBezTo>
                  <a:pt x="4014246" y="1617554"/>
                  <a:pt x="4050088" y="1605606"/>
                  <a:pt x="4085929" y="1581712"/>
                </a:cubicBezTo>
                <a:cubicBezTo>
                  <a:pt x="4121771" y="1557818"/>
                  <a:pt x="4133718" y="1510029"/>
                  <a:pt x="4121771" y="1462241"/>
                </a:cubicBezTo>
                <a:cubicBezTo>
                  <a:pt x="4109823" y="1426399"/>
                  <a:pt x="4085929" y="1402505"/>
                  <a:pt x="4038140" y="1390558"/>
                </a:cubicBezTo>
                <a:lnTo>
                  <a:pt x="4038140" y="1390558"/>
                </a:lnTo>
                <a:close/>
                <a:moveTo>
                  <a:pt x="3572201" y="1366663"/>
                </a:moveTo>
                <a:cubicBezTo>
                  <a:pt x="3512465" y="1354716"/>
                  <a:pt x="3452730" y="1402505"/>
                  <a:pt x="3452730" y="1462241"/>
                </a:cubicBezTo>
                <a:cubicBezTo>
                  <a:pt x="3452730" y="1510029"/>
                  <a:pt x="3488571" y="1569765"/>
                  <a:pt x="3548307" y="1569765"/>
                </a:cubicBezTo>
                <a:cubicBezTo>
                  <a:pt x="3619990" y="1569765"/>
                  <a:pt x="3679726" y="1498082"/>
                  <a:pt x="3655831" y="1426399"/>
                </a:cubicBezTo>
                <a:cubicBezTo>
                  <a:pt x="3643884" y="1402505"/>
                  <a:pt x="3619990" y="1366663"/>
                  <a:pt x="3572201" y="1366663"/>
                </a:cubicBezTo>
                <a:lnTo>
                  <a:pt x="3572201" y="1366663"/>
                </a:lnTo>
                <a:close/>
                <a:moveTo>
                  <a:pt x="3106262" y="1342769"/>
                </a:moveTo>
                <a:cubicBezTo>
                  <a:pt x="3034579" y="1342769"/>
                  <a:pt x="2974843" y="1426399"/>
                  <a:pt x="2998737" y="1486135"/>
                </a:cubicBezTo>
                <a:cubicBezTo>
                  <a:pt x="3010685" y="1510029"/>
                  <a:pt x="3034579" y="1545871"/>
                  <a:pt x="3082368" y="1545871"/>
                </a:cubicBezTo>
                <a:cubicBezTo>
                  <a:pt x="3154051" y="1545871"/>
                  <a:pt x="3201839" y="1486135"/>
                  <a:pt x="3189892" y="1414452"/>
                </a:cubicBezTo>
                <a:cubicBezTo>
                  <a:pt x="3177945" y="1378610"/>
                  <a:pt x="3154051" y="1354716"/>
                  <a:pt x="3106262" y="1342769"/>
                </a:cubicBezTo>
                <a:lnTo>
                  <a:pt x="3106262" y="1342769"/>
                </a:lnTo>
                <a:close/>
                <a:moveTo>
                  <a:pt x="2640323" y="1342769"/>
                </a:moveTo>
                <a:cubicBezTo>
                  <a:pt x="2580587" y="1330822"/>
                  <a:pt x="2532798" y="1390558"/>
                  <a:pt x="2532798" y="1438346"/>
                </a:cubicBezTo>
                <a:cubicBezTo>
                  <a:pt x="2532798" y="1498082"/>
                  <a:pt x="2568640" y="1533924"/>
                  <a:pt x="2628375" y="1533924"/>
                </a:cubicBezTo>
                <a:cubicBezTo>
                  <a:pt x="2688111" y="1533924"/>
                  <a:pt x="2735900" y="1462241"/>
                  <a:pt x="2723953" y="1402505"/>
                </a:cubicBezTo>
                <a:cubicBezTo>
                  <a:pt x="2712006" y="1378610"/>
                  <a:pt x="2700058" y="1330822"/>
                  <a:pt x="2640323" y="1342769"/>
                </a:cubicBezTo>
                <a:lnTo>
                  <a:pt x="2640323" y="1342769"/>
                </a:lnTo>
                <a:close/>
                <a:moveTo>
                  <a:pt x="2174383" y="1342769"/>
                </a:moveTo>
                <a:cubicBezTo>
                  <a:pt x="2126595" y="1354716"/>
                  <a:pt x="2078806" y="1378610"/>
                  <a:pt x="2066859" y="1438346"/>
                </a:cubicBezTo>
                <a:cubicBezTo>
                  <a:pt x="2066859" y="1533924"/>
                  <a:pt x="2174383" y="1569765"/>
                  <a:pt x="2234119" y="1510029"/>
                </a:cubicBezTo>
                <a:cubicBezTo>
                  <a:pt x="2281908" y="1450293"/>
                  <a:pt x="2269961" y="1354716"/>
                  <a:pt x="2174383" y="1342769"/>
                </a:cubicBezTo>
                <a:lnTo>
                  <a:pt x="2174383" y="1342769"/>
                </a:lnTo>
                <a:close/>
                <a:moveTo>
                  <a:pt x="1708444" y="1354716"/>
                </a:moveTo>
                <a:cubicBezTo>
                  <a:pt x="1672603" y="1366663"/>
                  <a:pt x="1624814" y="1378610"/>
                  <a:pt x="1612867" y="1426399"/>
                </a:cubicBezTo>
                <a:cubicBezTo>
                  <a:pt x="1600920" y="1474188"/>
                  <a:pt x="1612867" y="1521976"/>
                  <a:pt x="1660655" y="1545871"/>
                </a:cubicBezTo>
                <a:cubicBezTo>
                  <a:pt x="1696497" y="1557818"/>
                  <a:pt x="1744286" y="1545871"/>
                  <a:pt x="1768180" y="1521976"/>
                </a:cubicBezTo>
                <a:cubicBezTo>
                  <a:pt x="1815968" y="1462241"/>
                  <a:pt x="1792074" y="1378610"/>
                  <a:pt x="1708444" y="1354716"/>
                </a:cubicBezTo>
                <a:lnTo>
                  <a:pt x="1708444" y="1354716"/>
                </a:lnTo>
                <a:close/>
                <a:moveTo>
                  <a:pt x="1242505" y="1390558"/>
                </a:moveTo>
                <a:cubicBezTo>
                  <a:pt x="1218610" y="1402505"/>
                  <a:pt x="1182769" y="1402505"/>
                  <a:pt x="1170822" y="1414452"/>
                </a:cubicBezTo>
                <a:cubicBezTo>
                  <a:pt x="1134980" y="1462241"/>
                  <a:pt x="1123033" y="1545871"/>
                  <a:pt x="1194716" y="1569765"/>
                </a:cubicBezTo>
                <a:cubicBezTo>
                  <a:pt x="1254452" y="1581712"/>
                  <a:pt x="1326135" y="1533924"/>
                  <a:pt x="1326135" y="1474188"/>
                </a:cubicBezTo>
                <a:cubicBezTo>
                  <a:pt x="1314188" y="1438346"/>
                  <a:pt x="1314188" y="1378610"/>
                  <a:pt x="1242505" y="1390558"/>
                </a:cubicBezTo>
                <a:lnTo>
                  <a:pt x="1242505" y="1390558"/>
                </a:lnTo>
                <a:close/>
                <a:moveTo>
                  <a:pt x="9928091" y="1844550"/>
                </a:moveTo>
                <a:cubicBezTo>
                  <a:pt x="9856408" y="1856497"/>
                  <a:pt x="9796672" y="1916233"/>
                  <a:pt x="9784725" y="1987916"/>
                </a:cubicBezTo>
                <a:cubicBezTo>
                  <a:pt x="9784725" y="2047651"/>
                  <a:pt x="9832513" y="2095440"/>
                  <a:pt x="9892249" y="2107387"/>
                </a:cubicBezTo>
                <a:cubicBezTo>
                  <a:pt x="9999774" y="2119334"/>
                  <a:pt x="10083404" y="2035704"/>
                  <a:pt x="10059509" y="1928180"/>
                </a:cubicBezTo>
                <a:cubicBezTo>
                  <a:pt x="10047562" y="1868444"/>
                  <a:pt x="9987826" y="1844550"/>
                  <a:pt x="9928091" y="1844550"/>
                </a:cubicBezTo>
                <a:lnTo>
                  <a:pt x="9928091" y="1844550"/>
                </a:lnTo>
                <a:close/>
                <a:moveTo>
                  <a:pt x="9450204" y="1892338"/>
                </a:moveTo>
                <a:cubicBezTo>
                  <a:pt x="9366574" y="1904285"/>
                  <a:pt x="9294891" y="1987916"/>
                  <a:pt x="9318785" y="2071546"/>
                </a:cubicBezTo>
                <a:cubicBezTo>
                  <a:pt x="9354627" y="2179070"/>
                  <a:pt x="9486046" y="2167123"/>
                  <a:pt x="9557729" y="2095440"/>
                </a:cubicBezTo>
                <a:cubicBezTo>
                  <a:pt x="9593570" y="2059599"/>
                  <a:pt x="9593570" y="2011810"/>
                  <a:pt x="9581623" y="1975968"/>
                </a:cubicBezTo>
                <a:cubicBezTo>
                  <a:pt x="9557729" y="1928180"/>
                  <a:pt x="9521887" y="1880391"/>
                  <a:pt x="9450204" y="1892338"/>
                </a:cubicBezTo>
                <a:lnTo>
                  <a:pt x="9450204" y="1892338"/>
                </a:lnTo>
                <a:close/>
                <a:moveTo>
                  <a:pt x="8972318" y="1928180"/>
                </a:moveTo>
                <a:cubicBezTo>
                  <a:pt x="8888688" y="1940127"/>
                  <a:pt x="8817005" y="2011810"/>
                  <a:pt x="8840899" y="2107387"/>
                </a:cubicBezTo>
                <a:cubicBezTo>
                  <a:pt x="8864793" y="2179070"/>
                  <a:pt x="8948423" y="2191017"/>
                  <a:pt x="9008159" y="2179070"/>
                </a:cubicBezTo>
                <a:cubicBezTo>
                  <a:pt x="9055948" y="2155176"/>
                  <a:pt x="9103736" y="2107387"/>
                  <a:pt x="9103736" y="2047651"/>
                </a:cubicBezTo>
                <a:cubicBezTo>
                  <a:pt x="9103736" y="1975968"/>
                  <a:pt x="9044001" y="1928180"/>
                  <a:pt x="8972318" y="1928180"/>
                </a:cubicBezTo>
                <a:lnTo>
                  <a:pt x="8972318" y="1928180"/>
                </a:lnTo>
                <a:close/>
                <a:moveTo>
                  <a:pt x="8494431" y="1952074"/>
                </a:moveTo>
                <a:cubicBezTo>
                  <a:pt x="8446643" y="1975968"/>
                  <a:pt x="8386907" y="1987916"/>
                  <a:pt x="8363013" y="2047651"/>
                </a:cubicBezTo>
                <a:cubicBezTo>
                  <a:pt x="8327171" y="2155176"/>
                  <a:pt x="8434695" y="2226859"/>
                  <a:pt x="8530273" y="2202965"/>
                </a:cubicBezTo>
                <a:cubicBezTo>
                  <a:pt x="8566114" y="2191017"/>
                  <a:pt x="8601956" y="2155176"/>
                  <a:pt x="8613903" y="2119334"/>
                </a:cubicBezTo>
                <a:cubicBezTo>
                  <a:pt x="8613903" y="2083493"/>
                  <a:pt x="8625850" y="2035704"/>
                  <a:pt x="8601956" y="1999863"/>
                </a:cubicBezTo>
                <a:cubicBezTo>
                  <a:pt x="8578061" y="1964021"/>
                  <a:pt x="8530273" y="1964021"/>
                  <a:pt x="8494431" y="1952074"/>
                </a:cubicBezTo>
                <a:lnTo>
                  <a:pt x="8494431" y="1952074"/>
                </a:lnTo>
                <a:close/>
                <a:moveTo>
                  <a:pt x="8016545" y="1964021"/>
                </a:moveTo>
                <a:cubicBezTo>
                  <a:pt x="7968756" y="1987916"/>
                  <a:pt x="7909021" y="1999863"/>
                  <a:pt x="7885126" y="2059599"/>
                </a:cubicBezTo>
                <a:cubicBezTo>
                  <a:pt x="7873179" y="2095440"/>
                  <a:pt x="7873179" y="2131282"/>
                  <a:pt x="7897073" y="2167123"/>
                </a:cubicBezTo>
                <a:cubicBezTo>
                  <a:pt x="7956809" y="2226859"/>
                  <a:pt x="8052387" y="2226859"/>
                  <a:pt x="8112122" y="2167123"/>
                </a:cubicBezTo>
                <a:cubicBezTo>
                  <a:pt x="8136017" y="2131282"/>
                  <a:pt x="8147964" y="2095440"/>
                  <a:pt x="8136017" y="2047651"/>
                </a:cubicBezTo>
                <a:cubicBezTo>
                  <a:pt x="8112122" y="1999863"/>
                  <a:pt x="8076281" y="1975968"/>
                  <a:pt x="8016545" y="1964021"/>
                </a:cubicBezTo>
                <a:lnTo>
                  <a:pt x="8016545" y="1964021"/>
                </a:lnTo>
                <a:close/>
                <a:moveTo>
                  <a:pt x="7538659" y="1975968"/>
                </a:moveTo>
                <a:cubicBezTo>
                  <a:pt x="7490870" y="1964021"/>
                  <a:pt x="7455029" y="1999863"/>
                  <a:pt x="7431134" y="2023757"/>
                </a:cubicBezTo>
                <a:cubicBezTo>
                  <a:pt x="7395293" y="2059599"/>
                  <a:pt x="7395293" y="2119334"/>
                  <a:pt x="7419187" y="2167123"/>
                </a:cubicBezTo>
                <a:cubicBezTo>
                  <a:pt x="7443081" y="2191017"/>
                  <a:pt x="7478923" y="2214912"/>
                  <a:pt x="7526711" y="2214912"/>
                </a:cubicBezTo>
                <a:cubicBezTo>
                  <a:pt x="7586447" y="2214912"/>
                  <a:pt x="7658130" y="2167123"/>
                  <a:pt x="7658130" y="2095440"/>
                </a:cubicBezTo>
                <a:cubicBezTo>
                  <a:pt x="7658130" y="2035704"/>
                  <a:pt x="7622289" y="1975968"/>
                  <a:pt x="7538659" y="1975968"/>
                </a:cubicBezTo>
                <a:lnTo>
                  <a:pt x="7538659" y="1975968"/>
                </a:lnTo>
                <a:close/>
                <a:moveTo>
                  <a:pt x="7060772" y="1964021"/>
                </a:moveTo>
                <a:cubicBezTo>
                  <a:pt x="7012984" y="1952074"/>
                  <a:pt x="6989089" y="1987916"/>
                  <a:pt x="6953248" y="2011810"/>
                </a:cubicBezTo>
                <a:cubicBezTo>
                  <a:pt x="6929353" y="2035704"/>
                  <a:pt x="6917406" y="2071546"/>
                  <a:pt x="6929353" y="2107387"/>
                </a:cubicBezTo>
                <a:cubicBezTo>
                  <a:pt x="6953248" y="2155176"/>
                  <a:pt x="6977142" y="2202965"/>
                  <a:pt x="7048825" y="2202965"/>
                </a:cubicBezTo>
                <a:cubicBezTo>
                  <a:pt x="7108561" y="2202965"/>
                  <a:pt x="7180244" y="2155176"/>
                  <a:pt x="7180244" y="2083493"/>
                </a:cubicBezTo>
                <a:cubicBezTo>
                  <a:pt x="7180244" y="2023757"/>
                  <a:pt x="7144402" y="1964021"/>
                  <a:pt x="7060772" y="1964021"/>
                </a:cubicBezTo>
                <a:lnTo>
                  <a:pt x="7060772" y="1964021"/>
                </a:lnTo>
                <a:close/>
                <a:moveTo>
                  <a:pt x="6582886" y="1940127"/>
                </a:moveTo>
                <a:cubicBezTo>
                  <a:pt x="6523150" y="1940127"/>
                  <a:pt x="6463414" y="1987916"/>
                  <a:pt x="6451467" y="2047651"/>
                </a:cubicBezTo>
                <a:cubicBezTo>
                  <a:pt x="6451467" y="2095440"/>
                  <a:pt x="6475361" y="2143229"/>
                  <a:pt x="6523150" y="2167123"/>
                </a:cubicBezTo>
                <a:cubicBezTo>
                  <a:pt x="6558991" y="2179070"/>
                  <a:pt x="6606780" y="2179070"/>
                  <a:pt x="6642622" y="2155176"/>
                </a:cubicBezTo>
                <a:cubicBezTo>
                  <a:pt x="6690410" y="2119334"/>
                  <a:pt x="6702357" y="2071546"/>
                  <a:pt x="6690410" y="2023757"/>
                </a:cubicBezTo>
                <a:cubicBezTo>
                  <a:pt x="6678463" y="1964021"/>
                  <a:pt x="6630674" y="1952074"/>
                  <a:pt x="6582886" y="1940127"/>
                </a:cubicBezTo>
                <a:lnTo>
                  <a:pt x="6582886" y="1940127"/>
                </a:lnTo>
                <a:close/>
                <a:moveTo>
                  <a:pt x="6104999" y="1904285"/>
                </a:moveTo>
                <a:cubicBezTo>
                  <a:pt x="6057211" y="1916233"/>
                  <a:pt x="6009422" y="1928180"/>
                  <a:pt x="5985528" y="1975968"/>
                </a:cubicBezTo>
                <a:cubicBezTo>
                  <a:pt x="5961633" y="2035704"/>
                  <a:pt x="5985528" y="2107387"/>
                  <a:pt x="6057211" y="2131282"/>
                </a:cubicBezTo>
                <a:cubicBezTo>
                  <a:pt x="6116947" y="2143229"/>
                  <a:pt x="6188629" y="2131282"/>
                  <a:pt x="6212524" y="2071546"/>
                </a:cubicBezTo>
                <a:cubicBezTo>
                  <a:pt x="6236418" y="1999863"/>
                  <a:pt x="6188629" y="1916233"/>
                  <a:pt x="6104999" y="1904285"/>
                </a:cubicBezTo>
                <a:lnTo>
                  <a:pt x="6104999" y="1904285"/>
                </a:lnTo>
                <a:close/>
                <a:moveTo>
                  <a:pt x="5639060" y="1868444"/>
                </a:moveTo>
                <a:cubicBezTo>
                  <a:pt x="5579324" y="1856497"/>
                  <a:pt x="5519588" y="1904285"/>
                  <a:pt x="5507641" y="1964021"/>
                </a:cubicBezTo>
                <a:cubicBezTo>
                  <a:pt x="5507641" y="2011810"/>
                  <a:pt x="5531536" y="2059599"/>
                  <a:pt x="5579324" y="2083493"/>
                </a:cubicBezTo>
                <a:cubicBezTo>
                  <a:pt x="5639060" y="2095440"/>
                  <a:pt x="5710743" y="2083493"/>
                  <a:pt x="5734637" y="2023757"/>
                </a:cubicBezTo>
                <a:cubicBezTo>
                  <a:pt x="5746585" y="1964021"/>
                  <a:pt x="5734637" y="1868444"/>
                  <a:pt x="5639060" y="1868444"/>
                </a:cubicBezTo>
                <a:lnTo>
                  <a:pt x="5639060" y="1868444"/>
                </a:lnTo>
                <a:close/>
                <a:moveTo>
                  <a:pt x="5173121" y="1808708"/>
                </a:moveTo>
                <a:cubicBezTo>
                  <a:pt x="5113385" y="1796761"/>
                  <a:pt x="5053649" y="1844550"/>
                  <a:pt x="5053649" y="1904285"/>
                </a:cubicBezTo>
                <a:cubicBezTo>
                  <a:pt x="5041702" y="1964021"/>
                  <a:pt x="5077544" y="2023757"/>
                  <a:pt x="5149227" y="2035704"/>
                </a:cubicBezTo>
                <a:cubicBezTo>
                  <a:pt x="5208962" y="2047651"/>
                  <a:pt x="5256751" y="1999863"/>
                  <a:pt x="5268698" y="1940127"/>
                </a:cubicBezTo>
                <a:cubicBezTo>
                  <a:pt x="5280645" y="1868444"/>
                  <a:pt x="5220909" y="1832603"/>
                  <a:pt x="5173121" y="1808708"/>
                </a:cubicBezTo>
                <a:lnTo>
                  <a:pt x="5173121" y="1808708"/>
                </a:lnTo>
                <a:close/>
                <a:moveTo>
                  <a:pt x="4707182" y="1760920"/>
                </a:moveTo>
                <a:cubicBezTo>
                  <a:pt x="4635499" y="1748972"/>
                  <a:pt x="4575763" y="1820655"/>
                  <a:pt x="4587710" y="1892338"/>
                </a:cubicBezTo>
                <a:cubicBezTo>
                  <a:pt x="4599657" y="1952074"/>
                  <a:pt x="4659393" y="1987916"/>
                  <a:pt x="4719129" y="1975968"/>
                </a:cubicBezTo>
                <a:cubicBezTo>
                  <a:pt x="4766917" y="1952074"/>
                  <a:pt x="4814706" y="1904285"/>
                  <a:pt x="4802759" y="1844550"/>
                </a:cubicBezTo>
                <a:cubicBezTo>
                  <a:pt x="4802759" y="1784814"/>
                  <a:pt x="4743023" y="1784814"/>
                  <a:pt x="4707182" y="1760920"/>
                </a:cubicBezTo>
                <a:lnTo>
                  <a:pt x="4707182" y="1760920"/>
                </a:lnTo>
                <a:close/>
                <a:moveTo>
                  <a:pt x="4241242" y="1713131"/>
                </a:moveTo>
                <a:cubicBezTo>
                  <a:pt x="4193454" y="1701184"/>
                  <a:pt x="4157612" y="1737025"/>
                  <a:pt x="4133718" y="1772867"/>
                </a:cubicBezTo>
                <a:cubicBezTo>
                  <a:pt x="4109823" y="1808708"/>
                  <a:pt x="4121771" y="1856497"/>
                  <a:pt x="4145665" y="1892338"/>
                </a:cubicBezTo>
                <a:cubicBezTo>
                  <a:pt x="4181506" y="1928180"/>
                  <a:pt x="4253189" y="1952074"/>
                  <a:pt x="4300978" y="1904285"/>
                </a:cubicBezTo>
                <a:cubicBezTo>
                  <a:pt x="4324872" y="1868444"/>
                  <a:pt x="4348767" y="1832603"/>
                  <a:pt x="4336820" y="1784814"/>
                </a:cubicBezTo>
                <a:cubicBezTo>
                  <a:pt x="4324872" y="1748972"/>
                  <a:pt x="4277084" y="1725078"/>
                  <a:pt x="4241242" y="1713131"/>
                </a:cubicBezTo>
                <a:lnTo>
                  <a:pt x="4241242" y="1713131"/>
                </a:lnTo>
                <a:close/>
                <a:moveTo>
                  <a:pt x="3775303" y="1677289"/>
                </a:moveTo>
                <a:cubicBezTo>
                  <a:pt x="3715567" y="1665342"/>
                  <a:pt x="3679726" y="1725078"/>
                  <a:pt x="3667778" y="1772867"/>
                </a:cubicBezTo>
                <a:cubicBezTo>
                  <a:pt x="3655831" y="1832603"/>
                  <a:pt x="3703620" y="1892338"/>
                  <a:pt x="3763356" y="1892338"/>
                </a:cubicBezTo>
                <a:cubicBezTo>
                  <a:pt x="3835039" y="1892338"/>
                  <a:pt x="3894775" y="1820655"/>
                  <a:pt x="3870880" y="1748972"/>
                </a:cubicBezTo>
                <a:cubicBezTo>
                  <a:pt x="3858933" y="1713131"/>
                  <a:pt x="3835039" y="1677289"/>
                  <a:pt x="3775303" y="1677289"/>
                </a:cubicBezTo>
                <a:lnTo>
                  <a:pt x="3775303" y="1677289"/>
                </a:lnTo>
                <a:close/>
                <a:moveTo>
                  <a:pt x="3321311" y="1653395"/>
                </a:moveTo>
                <a:cubicBezTo>
                  <a:pt x="3249628" y="1665342"/>
                  <a:pt x="3189892" y="1725078"/>
                  <a:pt x="3213786" y="1796761"/>
                </a:cubicBezTo>
                <a:cubicBezTo>
                  <a:pt x="3237681" y="1844550"/>
                  <a:pt x="3285469" y="1868444"/>
                  <a:pt x="3345205" y="1856497"/>
                </a:cubicBezTo>
                <a:cubicBezTo>
                  <a:pt x="3369099" y="1844550"/>
                  <a:pt x="3392994" y="1832603"/>
                  <a:pt x="3404941" y="1796761"/>
                </a:cubicBezTo>
                <a:cubicBezTo>
                  <a:pt x="3416888" y="1737025"/>
                  <a:pt x="3392994" y="1665342"/>
                  <a:pt x="3321311" y="1653395"/>
                </a:cubicBezTo>
                <a:lnTo>
                  <a:pt x="3321311" y="1653395"/>
                </a:lnTo>
                <a:close/>
                <a:moveTo>
                  <a:pt x="2855372" y="1641448"/>
                </a:moveTo>
                <a:cubicBezTo>
                  <a:pt x="2807583" y="1653395"/>
                  <a:pt x="2747847" y="1677289"/>
                  <a:pt x="2747847" y="1737025"/>
                </a:cubicBezTo>
                <a:cubicBezTo>
                  <a:pt x="2747847" y="1796761"/>
                  <a:pt x="2795636" y="1844550"/>
                  <a:pt x="2843424" y="1844550"/>
                </a:cubicBezTo>
                <a:cubicBezTo>
                  <a:pt x="2891213" y="1832603"/>
                  <a:pt x="2939002" y="1808708"/>
                  <a:pt x="2950949" y="1748972"/>
                </a:cubicBezTo>
                <a:cubicBezTo>
                  <a:pt x="2950949" y="1689237"/>
                  <a:pt x="2903160" y="1653395"/>
                  <a:pt x="2855372" y="1641448"/>
                </a:cubicBezTo>
                <a:lnTo>
                  <a:pt x="2855372" y="1641448"/>
                </a:lnTo>
                <a:close/>
                <a:moveTo>
                  <a:pt x="2389432" y="1641448"/>
                </a:moveTo>
                <a:cubicBezTo>
                  <a:pt x="2329696" y="1653395"/>
                  <a:pt x="2281908" y="1701184"/>
                  <a:pt x="2293855" y="1772867"/>
                </a:cubicBezTo>
                <a:cubicBezTo>
                  <a:pt x="2305802" y="1832603"/>
                  <a:pt x="2377485" y="1844550"/>
                  <a:pt x="2425274" y="1832603"/>
                </a:cubicBezTo>
                <a:cubicBezTo>
                  <a:pt x="2461115" y="1808708"/>
                  <a:pt x="2496957" y="1748972"/>
                  <a:pt x="2485010" y="1701184"/>
                </a:cubicBezTo>
                <a:cubicBezTo>
                  <a:pt x="2473062" y="1653395"/>
                  <a:pt x="2425274" y="1653395"/>
                  <a:pt x="2389432" y="1641448"/>
                </a:cubicBezTo>
                <a:lnTo>
                  <a:pt x="2389432" y="1641448"/>
                </a:lnTo>
                <a:close/>
                <a:moveTo>
                  <a:pt x="1935440" y="1653395"/>
                </a:moveTo>
                <a:cubicBezTo>
                  <a:pt x="1899599" y="1641448"/>
                  <a:pt x="1851810" y="1677289"/>
                  <a:pt x="1839863" y="1713131"/>
                </a:cubicBezTo>
                <a:cubicBezTo>
                  <a:pt x="1827916" y="1772867"/>
                  <a:pt x="1851810" y="1844550"/>
                  <a:pt x="1923493" y="1844550"/>
                </a:cubicBezTo>
                <a:cubicBezTo>
                  <a:pt x="1995176" y="1844550"/>
                  <a:pt x="2042965" y="1760920"/>
                  <a:pt x="2019070" y="1701184"/>
                </a:cubicBezTo>
                <a:cubicBezTo>
                  <a:pt x="2007123" y="1677289"/>
                  <a:pt x="1995176" y="1641448"/>
                  <a:pt x="1935440" y="1653395"/>
                </a:cubicBezTo>
                <a:lnTo>
                  <a:pt x="1935440" y="1653395"/>
                </a:lnTo>
                <a:close/>
                <a:moveTo>
                  <a:pt x="1469501" y="1677289"/>
                </a:moveTo>
                <a:cubicBezTo>
                  <a:pt x="1409765" y="1665342"/>
                  <a:pt x="1385871" y="1725078"/>
                  <a:pt x="1373924" y="1772867"/>
                </a:cubicBezTo>
                <a:cubicBezTo>
                  <a:pt x="1373924" y="1808708"/>
                  <a:pt x="1385871" y="1844550"/>
                  <a:pt x="1433659" y="1856497"/>
                </a:cubicBezTo>
                <a:cubicBezTo>
                  <a:pt x="1481448" y="1868444"/>
                  <a:pt x="1529237" y="1856497"/>
                  <a:pt x="1553131" y="1796761"/>
                </a:cubicBezTo>
                <a:cubicBezTo>
                  <a:pt x="1553131" y="1772867"/>
                  <a:pt x="1565078" y="1748972"/>
                  <a:pt x="1553131" y="1725078"/>
                </a:cubicBezTo>
                <a:cubicBezTo>
                  <a:pt x="1529237" y="1701184"/>
                  <a:pt x="1529237" y="1665342"/>
                  <a:pt x="1469501" y="1677289"/>
                </a:cubicBezTo>
                <a:lnTo>
                  <a:pt x="1469501" y="1677289"/>
                </a:lnTo>
                <a:close/>
                <a:moveTo>
                  <a:pt x="1003562" y="1701184"/>
                </a:moveTo>
                <a:cubicBezTo>
                  <a:pt x="931879" y="1713131"/>
                  <a:pt x="896037" y="1784814"/>
                  <a:pt x="919931" y="1844550"/>
                </a:cubicBezTo>
                <a:cubicBezTo>
                  <a:pt x="931879" y="1880391"/>
                  <a:pt x="967720" y="1892338"/>
                  <a:pt x="1003562" y="1892338"/>
                </a:cubicBezTo>
                <a:cubicBezTo>
                  <a:pt x="1051350" y="1892338"/>
                  <a:pt x="1087192" y="1844550"/>
                  <a:pt x="1099139" y="1796761"/>
                </a:cubicBezTo>
                <a:cubicBezTo>
                  <a:pt x="1099139" y="1737025"/>
                  <a:pt x="1063297" y="1713131"/>
                  <a:pt x="1003562" y="1701184"/>
                </a:cubicBezTo>
                <a:lnTo>
                  <a:pt x="1003562" y="1701184"/>
                </a:lnTo>
                <a:close/>
                <a:moveTo>
                  <a:pt x="549569" y="1748972"/>
                </a:moveTo>
                <a:cubicBezTo>
                  <a:pt x="501781" y="1760920"/>
                  <a:pt x="465939" y="1796761"/>
                  <a:pt x="453992" y="1844550"/>
                </a:cubicBezTo>
                <a:cubicBezTo>
                  <a:pt x="453992" y="1868444"/>
                  <a:pt x="465939" y="1892338"/>
                  <a:pt x="477886" y="1916233"/>
                </a:cubicBezTo>
                <a:cubicBezTo>
                  <a:pt x="513728" y="1952074"/>
                  <a:pt x="573464" y="1928180"/>
                  <a:pt x="609305" y="1892338"/>
                </a:cubicBezTo>
                <a:cubicBezTo>
                  <a:pt x="645147" y="1856497"/>
                  <a:pt x="645147" y="1808708"/>
                  <a:pt x="609305" y="1772867"/>
                </a:cubicBezTo>
                <a:cubicBezTo>
                  <a:pt x="597358" y="1760920"/>
                  <a:pt x="573464" y="1748972"/>
                  <a:pt x="549569" y="1748972"/>
                </a:cubicBezTo>
                <a:lnTo>
                  <a:pt x="549569" y="1748972"/>
                </a:lnTo>
                <a:close/>
                <a:moveTo>
                  <a:pt x="83630" y="1808708"/>
                </a:moveTo>
                <a:cubicBezTo>
                  <a:pt x="35841" y="1808708"/>
                  <a:pt x="0" y="1856497"/>
                  <a:pt x="0" y="1904285"/>
                </a:cubicBezTo>
                <a:cubicBezTo>
                  <a:pt x="0" y="1952074"/>
                  <a:pt x="35841" y="1987916"/>
                  <a:pt x="83630" y="1987916"/>
                </a:cubicBezTo>
                <a:cubicBezTo>
                  <a:pt x="143366" y="1987916"/>
                  <a:pt x="167260" y="1928180"/>
                  <a:pt x="167260" y="1880391"/>
                </a:cubicBezTo>
                <a:cubicBezTo>
                  <a:pt x="167260" y="1844550"/>
                  <a:pt x="143366" y="1796761"/>
                  <a:pt x="83630" y="1808708"/>
                </a:cubicBezTo>
                <a:lnTo>
                  <a:pt x="83630" y="1808708"/>
                </a:lnTo>
                <a:close/>
                <a:moveTo>
                  <a:pt x="10190928" y="2131282"/>
                </a:moveTo>
                <a:cubicBezTo>
                  <a:pt x="10119245" y="2143229"/>
                  <a:pt x="10059509" y="2202965"/>
                  <a:pt x="10047562" y="2274648"/>
                </a:cubicBezTo>
                <a:cubicBezTo>
                  <a:pt x="10047562" y="2334383"/>
                  <a:pt x="10095351" y="2382172"/>
                  <a:pt x="10155087" y="2394119"/>
                </a:cubicBezTo>
                <a:cubicBezTo>
                  <a:pt x="10250664" y="2406066"/>
                  <a:pt x="10334294" y="2322436"/>
                  <a:pt x="10334294" y="2238806"/>
                </a:cubicBezTo>
                <a:cubicBezTo>
                  <a:pt x="10334294" y="2179070"/>
                  <a:pt x="10262611" y="2119334"/>
                  <a:pt x="10190928" y="2131282"/>
                </a:cubicBezTo>
                <a:lnTo>
                  <a:pt x="10190928" y="2131282"/>
                </a:lnTo>
                <a:close/>
                <a:moveTo>
                  <a:pt x="9713042" y="2191017"/>
                </a:moveTo>
                <a:cubicBezTo>
                  <a:pt x="9629412" y="2179070"/>
                  <a:pt x="9581623" y="2250753"/>
                  <a:pt x="9569676" y="2322436"/>
                </a:cubicBezTo>
                <a:cubicBezTo>
                  <a:pt x="9569676" y="2358278"/>
                  <a:pt x="9581623" y="2406066"/>
                  <a:pt x="9629412" y="2429961"/>
                </a:cubicBezTo>
                <a:cubicBezTo>
                  <a:pt x="9701094" y="2465802"/>
                  <a:pt x="9772777" y="2429961"/>
                  <a:pt x="9820566" y="2382172"/>
                </a:cubicBezTo>
                <a:cubicBezTo>
                  <a:pt x="9856408" y="2334383"/>
                  <a:pt x="9856408" y="2274648"/>
                  <a:pt x="9820566" y="2226859"/>
                </a:cubicBezTo>
                <a:cubicBezTo>
                  <a:pt x="9796672" y="2202965"/>
                  <a:pt x="9760830" y="2191017"/>
                  <a:pt x="9713042" y="2191017"/>
                </a:cubicBezTo>
                <a:lnTo>
                  <a:pt x="9713042" y="2191017"/>
                </a:lnTo>
                <a:close/>
                <a:moveTo>
                  <a:pt x="9223208" y="2226859"/>
                </a:moveTo>
                <a:cubicBezTo>
                  <a:pt x="9175419" y="2238806"/>
                  <a:pt x="9139578" y="2262700"/>
                  <a:pt x="9115684" y="2286595"/>
                </a:cubicBezTo>
                <a:cubicBezTo>
                  <a:pt x="9079842" y="2334383"/>
                  <a:pt x="9079842" y="2418013"/>
                  <a:pt x="9139578" y="2465802"/>
                </a:cubicBezTo>
                <a:cubicBezTo>
                  <a:pt x="9223208" y="2513591"/>
                  <a:pt x="9330733" y="2465802"/>
                  <a:pt x="9354627" y="2382172"/>
                </a:cubicBezTo>
                <a:cubicBezTo>
                  <a:pt x="9354627" y="2358278"/>
                  <a:pt x="9354627" y="2334383"/>
                  <a:pt x="9354627" y="2310489"/>
                </a:cubicBezTo>
                <a:cubicBezTo>
                  <a:pt x="9330733" y="2262700"/>
                  <a:pt x="9294891" y="2214912"/>
                  <a:pt x="9223208" y="2226859"/>
                </a:cubicBezTo>
                <a:lnTo>
                  <a:pt x="9223208" y="2226859"/>
                </a:lnTo>
                <a:close/>
                <a:moveTo>
                  <a:pt x="8745322" y="2262700"/>
                </a:moveTo>
                <a:cubicBezTo>
                  <a:pt x="8697533" y="2262700"/>
                  <a:pt x="8637797" y="2298542"/>
                  <a:pt x="8613903" y="2346330"/>
                </a:cubicBezTo>
                <a:cubicBezTo>
                  <a:pt x="8590009" y="2429961"/>
                  <a:pt x="8649744" y="2513591"/>
                  <a:pt x="8733374" y="2513591"/>
                </a:cubicBezTo>
                <a:cubicBezTo>
                  <a:pt x="8805057" y="2513591"/>
                  <a:pt x="8864793" y="2453855"/>
                  <a:pt x="8876740" y="2382172"/>
                </a:cubicBezTo>
                <a:cubicBezTo>
                  <a:pt x="8876740" y="2322436"/>
                  <a:pt x="8828952" y="2250753"/>
                  <a:pt x="8745322" y="2262700"/>
                </a:cubicBezTo>
                <a:lnTo>
                  <a:pt x="8745322" y="2262700"/>
                </a:lnTo>
                <a:close/>
                <a:moveTo>
                  <a:pt x="8267435" y="2274648"/>
                </a:moveTo>
                <a:cubicBezTo>
                  <a:pt x="8207700" y="2274648"/>
                  <a:pt x="8159911" y="2310489"/>
                  <a:pt x="8136017" y="2370225"/>
                </a:cubicBezTo>
                <a:cubicBezTo>
                  <a:pt x="8112122" y="2453855"/>
                  <a:pt x="8171858" y="2525538"/>
                  <a:pt x="8255488" y="2525538"/>
                </a:cubicBezTo>
                <a:cubicBezTo>
                  <a:pt x="8339118" y="2525538"/>
                  <a:pt x="8398854" y="2441908"/>
                  <a:pt x="8386907" y="2358278"/>
                </a:cubicBezTo>
                <a:cubicBezTo>
                  <a:pt x="8374960" y="2298542"/>
                  <a:pt x="8315224" y="2286595"/>
                  <a:pt x="8267435" y="2274648"/>
                </a:cubicBezTo>
                <a:lnTo>
                  <a:pt x="8267435" y="2274648"/>
                </a:lnTo>
                <a:close/>
                <a:moveTo>
                  <a:pt x="7777602" y="2286595"/>
                </a:moveTo>
                <a:cubicBezTo>
                  <a:pt x="7717866" y="2298542"/>
                  <a:pt x="7658130" y="2334383"/>
                  <a:pt x="7646183" y="2406066"/>
                </a:cubicBezTo>
                <a:cubicBezTo>
                  <a:pt x="7646183" y="2489696"/>
                  <a:pt x="7729813" y="2549432"/>
                  <a:pt x="7813443" y="2525538"/>
                </a:cubicBezTo>
                <a:cubicBezTo>
                  <a:pt x="7885126" y="2501644"/>
                  <a:pt x="7920968" y="2406066"/>
                  <a:pt x="7885126" y="2334383"/>
                </a:cubicBezTo>
                <a:cubicBezTo>
                  <a:pt x="7861232" y="2298542"/>
                  <a:pt x="7813443" y="2298542"/>
                  <a:pt x="7777602" y="2286595"/>
                </a:cubicBezTo>
                <a:lnTo>
                  <a:pt x="7777602" y="2286595"/>
                </a:lnTo>
                <a:close/>
                <a:moveTo>
                  <a:pt x="7299715" y="2286595"/>
                </a:moveTo>
                <a:cubicBezTo>
                  <a:pt x="7239980" y="2286595"/>
                  <a:pt x="7180244" y="2334383"/>
                  <a:pt x="7168297" y="2394119"/>
                </a:cubicBezTo>
                <a:cubicBezTo>
                  <a:pt x="7168297" y="2441908"/>
                  <a:pt x="7204138" y="2501644"/>
                  <a:pt x="7251927" y="2513591"/>
                </a:cubicBezTo>
                <a:cubicBezTo>
                  <a:pt x="7299715" y="2525538"/>
                  <a:pt x="7359451" y="2525538"/>
                  <a:pt x="7395293" y="2477749"/>
                </a:cubicBezTo>
                <a:cubicBezTo>
                  <a:pt x="7407240" y="2441908"/>
                  <a:pt x="7431134" y="2406066"/>
                  <a:pt x="7419187" y="2370225"/>
                </a:cubicBezTo>
                <a:cubicBezTo>
                  <a:pt x="7395293" y="2322436"/>
                  <a:pt x="7359451" y="2274648"/>
                  <a:pt x="7299715" y="2286595"/>
                </a:cubicBezTo>
                <a:lnTo>
                  <a:pt x="7299715" y="2286595"/>
                </a:lnTo>
                <a:close/>
                <a:moveTo>
                  <a:pt x="6821829" y="2274648"/>
                </a:moveTo>
                <a:cubicBezTo>
                  <a:pt x="6750146" y="2262700"/>
                  <a:pt x="6690410" y="2322436"/>
                  <a:pt x="6690410" y="2382172"/>
                </a:cubicBezTo>
                <a:cubicBezTo>
                  <a:pt x="6690410" y="2418013"/>
                  <a:pt x="6702357" y="2453855"/>
                  <a:pt x="6738199" y="2477749"/>
                </a:cubicBezTo>
                <a:cubicBezTo>
                  <a:pt x="6809882" y="2525538"/>
                  <a:pt x="6893512" y="2501644"/>
                  <a:pt x="6929353" y="2429961"/>
                </a:cubicBezTo>
                <a:cubicBezTo>
                  <a:pt x="6953248" y="2370225"/>
                  <a:pt x="6917406" y="2274648"/>
                  <a:pt x="6821829" y="2274648"/>
                </a:cubicBezTo>
                <a:lnTo>
                  <a:pt x="6821829" y="2274648"/>
                </a:lnTo>
                <a:close/>
                <a:moveTo>
                  <a:pt x="6343943" y="2238806"/>
                </a:moveTo>
                <a:cubicBezTo>
                  <a:pt x="6284207" y="2250753"/>
                  <a:pt x="6224471" y="2274648"/>
                  <a:pt x="6212524" y="2346330"/>
                </a:cubicBezTo>
                <a:cubicBezTo>
                  <a:pt x="6212524" y="2394119"/>
                  <a:pt x="6236418" y="2441908"/>
                  <a:pt x="6284207" y="2465802"/>
                </a:cubicBezTo>
                <a:cubicBezTo>
                  <a:pt x="6331995" y="2477749"/>
                  <a:pt x="6391731" y="2477749"/>
                  <a:pt x="6427573" y="2429961"/>
                </a:cubicBezTo>
                <a:cubicBezTo>
                  <a:pt x="6451467" y="2394119"/>
                  <a:pt x="6475361" y="2346330"/>
                  <a:pt x="6439520" y="2298542"/>
                </a:cubicBezTo>
                <a:cubicBezTo>
                  <a:pt x="6415626" y="2262700"/>
                  <a:pt x="6379784" y="2250753"/>
                  <a:pt x="6343943" y="2238806"/>
                </a:cubicBezTo>
                <a:lnTo>
                  <a:pt x="6343943" y="2238806"/>
                </a:lnTo>
                <a:close/>
                <a:moveTo>
                  <a:pt x="5866056" y="2202965"/>
                </a:moveTo>
                <a:cubicBezTo>
                  <a:pt x="5830215" y="2214912"/>
                  <a:pt x="5758532" y="2214912"/>
                  <a:pt x="5746585" y="2274648"/>
                </a:cubicBezTo>
                <a:cubicBezTo>
                  <a:pt x="5734637" y="2322436"/>
                  <a:pt x="5746585" y="2370225"/>
                  <a:pt x="5782426" y="2406066"/>
                </a:cubicBezTo>
                <a:cubicBezTo>
                  <a:pt x="5842162" y="2441908"/>
                  <a:pt x="5913845" y="2453855"/>
                  <a:pt x="5949686" y="2394119"/>
                </a:cubicBezTo>
                <a:cubicBezTo>
                  <a:pt x="5973581" y="2358278"/>
                  <a:pt x="5997475" y="2310489"/>
                  <a:pt x="5961633" y="2262700"/>
                </a:cubicBezTo>
                <a:cubicBezTo>
                  <a:pt x="5937739" y="2226859"/>
                  <a:pt x="5901898" y="2214912"/>
                  <a:pt x="5866056" y="2202965"/>
                </a:cubicBezTo>
                <a:lnTo>
                  <a:pt x="5866056" y="2202965"/>
                </a:lnTo>
                <a:close/>
                <a:moveTo>
                  <a:pt x="5400117" y="2155176"/>
                </a:moveTo>
                <a:cubicBezTo>
                  <a:pt x="5340381" y="2167123"/>
                  <a:pt x="5268698" y="2191017"/>
                  <a:pt x="5268698" y="2262700"/>
                </a:cubicBezTo>
                <a:cubicBezTo>
                  <a:pt x="5280645" y="2322436"/>
                  <a:pt x="5340381" y="2394119"/>
                  <a:pt x="5412064" y="2382172"/>
                </a:cubicBezTo>
                <a:cubicBezTo>
                  <a:pt x="5471800" y="2382172"/>
                  <a:pt x="5483747" y="2334383"/>
                  <a:pt x="5495694" y="2286595"/>
                </a:cubicBezTo>
                <a:cubicBezTo>
                  <a:pt x="5507641" y="2226859"/>
                  <a:pt x="5447906" y="2179070"/>
                  <a:pt x="5400117" y="2155176"/>
                </a:cubicBezTo>
                <a:lnTo>
                  <a:pt x="5400117" y="2155176"/>
                </a:lnTo>
                <a:close/>
                <a:moveTo>
                  <a:pt x="4922230" y="2107387"/>
                </a:moveTo>
                <a:cubicBezTo>
                  <a:pt x="4874442" y="2095440"/>
                  <a:pt x="4838600" y="2131282"/>
                  <a:pt x="4814706" y="2167123"/>
                </a:cubicBezTo>
                <a:cubicBezTo>
                  <a:pt x="4802759" y="2202965"/>
                  <a:pt x="4802759" y="2238806"/>
                  <a:pt x="4826653" y="2274648"/>
                </a:cubicBezTo>
                <a:cubicBezTo>
                  <a:pt x="4850547" y="2322436"/>
                  <a:pt x="4898336" y="2334383"/>
                  <a:pt x="4946125" y="2322436"/>
                </a:cubicBezTo>
                <a:cubicBezTo>
                  <a:pt x="4981966" y="2310489"/>
                  <a:pt x="5029755" y="2274648"/>
                  <a:pt x="5029755" y="2226859"/>
                </a:cubicBezTo>
                <a:cubicBezTo>
                  <a:pt x="5029755" y="2167123"/>
                  <a:pt x="4981966" y="2119334"/>
                  <a:pt x="4922230" y="2107387"/>
                </a:cubicBezTo>
                <a:lnTo>
                  <a:pt x="4922230" y="2107387"/>
                </a:lnTo>
                <a:close/>
                <a:moveTo>
                  <a:pt x="4468238" y="2059599"/>
                </a:moveTo>
                <a:cubicBezTo>
                  <a:pt x="4408503" y="2059599"/>
                  <a:pt x="4348767" y="2095440"/>
                  <a:pt x="4348767" y="2155176"/>
                </a:cubicBezTo>
                <a:cubicBezTo>
                  <a:pt x="4348767" y="2226859"/>
                  <a:pt x="4408503" y="2298542"/>
                  <a:pt x="4492133" y="2274648"/>
                </a:cubicBezTo>
                <a:cubicBezTo>
                  <a:pt x="4527974" y="2262700"/>
                  <a:pt x="4563816" y="2238806"/>
                  <a:pt x="4563816" y="2179070"/>
                </a:cubicBezTo>
                <a:cubicBezTo>
                  <a:pt x="4551868" y="2119334"/>
                  <a:pt x="4539921" y="2071546"/>
                  <a:pt x="4468238" y="2059599"/>
                </a:cubicBezTo>
                <a:lnTo>
                  <a:pt x="4468238" y="2059599"/>
                </a:lnTo>
                <a:close/>
                <a:moveTo>
                  <a:pt x="4002299" y="2023757"/>
                </a:moveTo>
                <a:cubicBezTo>
                  <a:pt x="3942563" y="2011810"/>
                  <a:pt x="3906722" y="2071546"/>
                  <a:pt x="3894775" y="2119334"/>
                </a:cubicBezTo>
                <a:cubicBezTo>
                  <a:pt x="3882827" y="2179070"/>
                  <a:pt x="3930616" y="2238806"/>
                  <a:pt x="3990352" y="2238806"/>
                </a:cubicBezTo>
                <a:cubicBezTo>
                  <a:pt x="4062035" y="2238806"/>
                  <a:pt x="4109823" y="2167123"/>
                  <a:pt x="4097876" y="2095440"/>
                </a:cubicBezTo>
                <a:cubicBezTo>
                  <a:pt x="4085929" y="2059599"/>
                  <a:pt x="4038140" y="2035704"/>
                  <a:pt x="4002299" y="2023757"/>
                </a:cubicBezTo>
                <a:lnTo>
                  <a:pt x="4002299" y="2023757"/>
                </a:lnTo>
                <a:close/>
                <a:moveTo>
                  <a:pt x="3548307" y="1987916"/>
                </a:moveTo>
                <a:cubicBezTo>
                  <a:pt x="3512465" y="1999863"/>
                  <a:pt x="3476624" y="2011810"/>
                  <a:pt x="3452730" y="2047651"/>
                </a:cubicBezTo>
                <a:cubicBezTo>
                  <a:pt x="3428835" y="2095440"/>
                  <a:pt x="3440782" y="2167123"/>
                  <a:pt x="3488571" y="2191017"/>
                </a:cubicBezTo>
                <a:cubicBezTo>
                  <a:pt x="3536360" y="2214912"/>
                  <a:pt x="3608043" y="2202965"/>
                  <a:pt x="3631937" y="2143229"/>
                </a:cubicBezTo>
                <a:cubicBezTo>
                  <a:pt x="3643884" y="2083493"/>
                  <a:pt x="3631937" y="2011810"/>
                  <a:pt x="3548307" y="1987916"/>
                </a:cubicBezTo>
                <a:lnTo>
                  <a:pt x="3548307" y="1987916"/>
                </a:lnTo>
                <a:close/>
                <a:moveTo>
                  <a:pt x="3082368" y="1975968"/>
                </a:moveTo>
                <a:cubicBezTo>
                  <a:pt x="3058473" y="1964021"/>
                  <a:pt x="3034579" y="1975968"/>
                  <a:pt x="3010685" y="1999863"/>
                </a:cubicBezTo>
                <a:cubicBezTo>
                  <a:pt x="2998737" y="2035704"/>
                  <a:pt x="2974843" y="2071546"/>
                  <a:pt x="2986790" y="2119334"/>
                </a:cubicBezTo>
                <a:cubicBezTo>
                  <a:pt x="3010685" y="2143229"/>
                  <a:pt x="3022632" y="2179070"/>
                  <a:pt x="3070420" y="2179070"/>
                </a:cubicBezTo>
                <a:cubicBezTo>
                  <a:pt x="3142103" y="2179070"/>
                  <a:pt x="3201839" y="2107387"/>
                  <a:pt x="3177945" y="2035704"/>
                </a:cubicBezTo>
                <a:cubicBezTo>
                  <a:pt x="3165998" y="2011810"/>
                  <a:pt x="3130156" y="1975968"/>
                  <a:pt x="3082368" y="1975968"/>
                </a:cubicBezTo>
                <a:lnTo>
                  <a:pt x="3082368" y="1975968"/>
                </a:lnTo>
                <a:close/>
                <a:moveTo>
                  <a:pt x="2628375" y="1964021"/>
                </a:moveTo>
                <a:cubicBezTo>
                  <a:pt x="2592534" y="1975968"/>
                  <a:pt x="2556693" y="1987916"/>
                  <a:pt x="2532798" y="2023757"/>
                </a:cubicBezTo>
                <a:cubicBezTo>
                  <a:pt x="2508904" y="2083493"/>
                  <a:pt x="2544745" y="2167123"/>
                  <a:pt x="2616428" y="2167123"/>
                </a:cubicBezTo>
                <a:cubicBezTo>
                  <a:pt x="2652270" y="2155176"/>
                  <a:pt x="2700058" y="2167123"/>
                  <a:pt x="2712006" y="2107387"/>
                </a:cubicBezTo>
                <a:cubicBezTo>
                  <a:pt x="2723953" y="2047651"/>
                  <a:pt x="2700058" y="1975968"/>
                  <a:pt x="2628375" y="1964021"/>
                </a:cubicBezTo>
                <a:lnTo>
                  <a:pt x="2628375" y="1964021"/>
                </a:lnTo>
                <a:close/>
                <a:moveTo>
                  <a:pt x="2174383" y="1975968"/>
                </a:moveTo>
                <a:cubicBezTo>
                  <a:pt x="2114648" y="1964021"/>
                  <a:pt x="2066859" y="2023757"/>
                  <a:pt x="2066859" y="2071546"/>
                </a:cubicBezTo>
                <a:cubicBezTo>
                  <a:pt x="2066859" y="2131282"/>
                  <a:pt x="2102700" y="2167123"/>
                  <a:pt x="2162436" y="2167123"/>
                </a:cubicBezTo>
                <a:cubicBezTo>
                  <a:pt x="2210225" y="2167123"/>
                  <a:pt x="2258013" y="2119334"/>
                  <a:pt x="2258013" y="2071546"/>
                </a:cubicBezTo>
                <a:cubicBezTo>
                  <a:pt x="2246066" y="2035704"/>
                  <a:pt x="2246066" y="1964021"/>
                  <a:pt x="2174383" y="1975968"/>
                </a:cubicBezTo>
                <a:lnTo>
                  <a:pt x="2174383" y="1975968"/>
                </a:lnTo>
                <a:close/>
                <a:moveTo>
                  <a:pt x="1708444" y="1987916"/>
                </a:moveTo>
                <a:cubicBezTo>
                  <a:pt x="1660655" y="1999863"/>
                  <a:pt x="1624814" y="2035704"/>
                  <a:pt x="1612867" y="2083493"/>
                </a:cubicBezTo>
                <a:cubicBezTo>
                  <a:pt x="1612867" y="2143229"/>
                  <a:pt x="1648708" y="2179070"/>
                  <a:pt x="1708444" y="2179070"/>
                </a:cubicBezTo>
                <a:cubicBezTo>
                  <a:pt x="1768180" y="2179070"/>
                  <a:pt x="1804021" y="2107387"/>
                  <a:pt x="1792074" y="2047651"/>
                </a:cubicBezTo>
                <a:cubicBezTo>
                  <a:pt x="1780127" y="2011810"/>
                  <a:pt x="1744286" y="1999863"/>
                  <a:pt x="1708444" y="1987916"/>
                </a:cubicBezTo>
                <a:lnTo>
                  <a:pt x="1708444" y="1987916"/>
                </a:lnTo>
                <a:close/>
                <a:moveTo>
                  <a:pt x="1254452" y="2011810"/>
                </a:moveTo>
                <a:cubicBezTo>
                  <a:pt x="1206663" y="2023757"/>
                  <a:pt x="1170822" y="2071546"/>
                  <a:pt x="1158875" y="2119334"/>
                </a:cubicBezTo>
                <a:cubicBezTo>
                  <a:pt x="1158875" y="2167123"/>
                  <a:pt x="1194716" y="2191017"/>
                  <a:pt x="1242505" y="2202965"/>
                </a:cubicBezTo>
                <a:cubicBezTo>
                  <a:pt x="1290293" y="2202965"/>
                  <a:pt x="1338082" y="2155176"/>
                  <a:pt x="1338082" y="2107387"/>
                </a:cubicBezTo>
                <a:cubicBezTo>
                  <a:pt x="1338082" y="2059599"/>
                  <a:pt x="1314188" y="2011810"/>
                  <a:pt x="1254452" y="2011810"/>
                </a:cubicBezTo>
                <a:lnTo>
                  <a:pt x="1254452" y="2011810"/>
                </a:lnTo>
                <a:close/>
                <a:moveTo>
                  <a:pt x="788513" y="2059599"/>
                </a:moveTo>
                <a:cubicBezTo>
                  <a:pt x="728777" y="2047651"/>
                  <a:pt x="704883" y="2119334"/>
                  <a:pt x="704883" y="2155176"/>
                </a:cubicBezTo>
                <a:cubicBezTo>
                  <a:pt x="704883" y="2202965"/>
                  <a:pt x="740724" y="2238806"/>
                  <a:pt x="788513" y="2238806"/>
                </a:cubicBezTo>
                <a:cubicBezTo>
                  <a:pt x="824354" y="2238806"/>
                  <a:pt x="848248" y="2202965"/>
                  <a:pt x="872143" y="2179070"/>
                </a:cubicBezTo>
                <a:cubicBezTo>
                  <a:pt x="884090" y="2155176"/>
                  <a:pt x="872143" y="2131282"/>
                  <a:pt x="872143" y="2107387"/>
                </a:cubicBezTo>
                <a:cubicBezTo>
                  <a:pt x="860196" y="2071546"/>
                  <a:pt x="836301" y="2047651"/>
                  <a:pt x="788513" y="2059599"/>
                </a:cubicBezTo>
                <a:lnTo>
                  <a:pt x="788513" y="2059599"/>
                </a:lnTo>
                <a:close/>
                <a:moveTo>
                  <a:pt x="334521" y="2107387"/>
                </a:moveTo>
                <a:cubicBezTo>
                  <a:pt x="286732" y="2107387"/>
                  <a:pt x="250890" y="2155176"/>
                  <a:pt x="250890" y="2202965"/>
                </a:cubicBezTo>
                <a:cubicBezTo>
                  <a:pt x="250890" y="2250753"/>
                  <a:pt x="286732" y="2286595"/>
                  <a:pt x="334521" y="2286595"/>
                </a:cubicBezTo>
                <a:cubicBezTo>
                  <a:pt x="394256" y="2286595"/>
                  <a:pt x="418151" y="2226859"/>
                  <a:pt x="418151" y="2179070"/>
                </a:cubicBezTo>
                <a:cubicBezTo>
                  <a:pt x="418151" y="2143229"/>
                  <a:pt x="394256" y="2095440"/>
                  <a:pt x="334521" y="2107387"/>
                </a:cubicBezTo>
                <a:lnTo>
                  <a:pt x="334521" y="2107387"/>
                </a:lnTo>
                <a:close/>
                <a:moveTo>
                  <a:pt x="9951985" y="4687"/>
                </a:moveTo>
                <a:cubicBezTo>
                  <a:pt x="9928091" y="-7260"/>
                  <a:pt x="9904196" y="4687"/>
                  <a:pt x="9880302" y="28581"/>
                </a:cubicBezTo>
                <a:cubicBezTo>
                  <a:pt x="9844460" y="76370"/>
                  <a:pt x="9820566" y="124159"/>
                  <a:pt x="9832513" y="183894"/>
                </a:cubicBezTo>
                <a:cubicBezTo>
                  <a:pt x="9844460" y="231683"/>
                  <a:pt x="9892249" y="267524"/>
                  <a:pt x="9951985" y="255577"/>
                </a:cubicBezTo>
                <a:cubicBezTo>
                  <a:pt x="9999774" y="243630"/>
                  <a:pt x="10047562" y="207789"/>
                  <a:pt x="10071456" y="160000"/>
                </a:cubicBezTo>
                <a:cubicBezTo>
                  <a:pt x="10095351" y="88317"/>
                  <a:pt x="10035615" y="-7260"/>
                  <a:pt x="9951985" y="4687"/>
                </a:cubicBezTo>
                <a:lnTo>
                  <a:pt x="9951985" y="4687"/>
                </a:lnTo>
                <a:close/>
                <a:moveTo>
                  <a:pt x="9497993" y="52476"/>
                </a:moveTo>
                <a:cubicBezTo>
                  <a:pt x="9438257" y="40528"/>
                  <a:pt x="9402415" y="100264"/>
                  <a:pt x="9378521" y="148053"/>
                </a:cubicBezTo>
                <a:cubicBezTo>
                  <a:pt x="9354627" y="219736"/>
                  <a:pt x="9414363" y="303366"/>
                  <a:pt x="9497993" y="303366"/>
                </a:cubicBezTo>
                <a:cubicBezTo>
                  <a:pt x="9569676" y="291419"/>
                  <a:pt x="9617464" y="231683"/>
                  <a:pt x="9617464" y="160000"/>
                </a:cubicBezTo>
                <a:cubicBezTo>
                  <a:pt x="9617464" y="100264"/>
                  <a:pt x="9569676" y="40528"/>
                  <a:pt x="9497993" y="52476"/>
                </a:cubicBezTo>
                <a:lnTo>
                  <a:pt x="9497993" y="52476"/>
                </a:lnTo>
                <a:close/>
                <a:moveTo>
                  <a:pt x="9044001" y="88317"/>
                </a:moveTo>
                <a:cubicBezTo>
                  <a:pt x="8948423" y="100264"/>
                  <a:pt x="8888688" y="195841"/>
                  <a:pt x="8936476" y="291419"/>
                </a:cubicBezTo>
                <a:cubicBezTo>
                  <a:pt x="8960371" y="327260"/>
                  <a:pt x="8996212" y="339207"/>
                  <a:pt x="9032053" y="339207"/>
                </a:cubicBezTo>
                <a:cubicBezTo>
                  <a:pt x="9079842" y="339207"/>
                  <a:pt x="9127631" y="291419"/>
                  <a:pt x="9151525" y="243630"/>
                </a:cubicBezTo>
                <a:cubicBezTo>
                  <a:pt x="9175419" y="171947"/>
                  <a:pt x="9127631" y="76370"/>
                  <a:pt x="9044001" y="88317"/>
                </a:cubicBezTo>
                <a:lnTo>
                  <a:pt x="9044001" y="88317"/>
                </a:lnTo>
                <a:close/>
                <a:moveTo>
                  <a:pt x="8590009" y="112211"/>
                </a:moveTo>
                <a:cubicBezTo>
                  <a:pt x="8530273" y="112211"/>
                  <a:pt x="8494431" y="160000"/>
                  <a:pt x="8470537" y="195841"/>
                </a:cubicBezTo>
                <a:cubicBezTo>
                  <a:pt x="8458590" y="243630"/>
                  <a:pt x="8458590" y="303366"/>
                  <a:pt x="8506378" y="339207"/>
                </a:cubicBezTo>
                <a:cubicBezTo>
                  <a:pt x="8590009" y="386996"/>
                  <a:pt x="8697533" y="327260"/>
                  <a:pt x="8697533" y="231683"/>
                </a:cubicBezTo>
                <a:cubicBezTo>
                  <a:pt x="8685586" y="183894"/>
                  <a:pt x="8673639" y="112211"/>
                  <a:pt x="8590009" y="112211"/>
                </a:cubicBezTo>
                <a:lnTo>
                  <a:pt x="8590009" y="112211"/>
                </a:lnTo>
                <a:close/>
                <a:moveTo>
                  <a:pt x="10155087" y="279472"/>
                </a:moveTo>
                <a:cubicBezTo>
                  <a:pt x="10107298" y="291419"/>
                  <a:pt x="10047562" y="327260"/>
                  <a:pt x="10035615" y="386996"/>
                </a:cubicBezTo>
                <a:cubicBezTo>
                  <a:pt x="10023668" y="434785"/>
                  <a:pt x="10035615" y="482573"/>
                  <a:pt x="10083404" y="518415"/>
                </a:cubicBezTo>
                <a:cubicBezTo>
                  <a:pt x="10131192" y="542309"/>
                  <a:pt x="10178981" y="530362"/>
                  <a:pt x="10226770" y="506468"/>
                </a:cubicBezTo>
                <a:cubicBezTo>
                  <a:pt x="10274558" y="470626"/>
                  <a:pt x="10286505" y="410890"/>
                  <a:pt x="10274558" y="351155"/>
                </a:cubicBezTo>
                <a:cubicBezTo>
                  <a:pt x="10262611" y="303366"/>
                  <a:pt x="10202875" y="267524"/>
                  <a:pt x="10155087" y="279472"/>
                </a:cubicBezTo>
                <a:lnTo>
                  <a:pt x="10155087" y="279472"/>
                </a:lnTo>
                <a:close/>
                <a:moveTo>
                  <a:pt x="9701094" y="339207"/>
                </a:moveTo>
                <a:cubicBezTo>
                  <a:pt x="9629412" y="327260"/>
                  <a:pt x="9581623" y="410890"/>
                  <a:pt x="9569676" y="470626"/>
                </a:cubicBezTo>
                <a:cubicBezTo>
                  <a:pt x="9569676" y="506468"/>
                  <a:pt x="9581623" y="542309"/>
                  <a:pt x="9617464" y="566203"/>
                </a:cubicBezTo>
                <a:cubicBezTo>
                  <a:pt x="9653306" y="578151"/>
                  <a:pt x="9689147" y="613992"/>
                  <a:pt x="9736936" y="578151"/>
                </a:cubicBezTo>
                <a:cubicBezTo>
                  <a:pt x="9784725" y="542309"/>
                  <a:pt x="9820566" y="506468"/>
                  <a:pt x="9820566" y="446732"/>
                </a:cubicBezTo>
                <a:cubicBezTo>
                  <a:pt x="9820566" y="386996"/>
                  <a:pt x="9772777" y="327260"/>
                  <a:pt x="9701094" y="339207"/>
                </a:cubicBezTo>
                <a:lnTo>
                  <a:pt x="9701094" y="339207"/>
                </a:lnTo>
                <a:close/>
                <a:moveTo>
                  <a:pt x="9235155" y="375049"/>
                </a:moveTo>
                <a:cubicBezTo>
                  <a:pt x="9163472" y="386996"/>
                  <a:pt x="9103736" y="458679"/>
                  <a:pt x="9115684" y="542309"/>
                </a:cubicBezTo>
                <a:cubicBezTo>
                  <a:pt x="9127631" y="602045"/>
                  <a:pt x="9187367" y="625939"/>
                  <a:pt x="9235155" y="625939"/>
                </a:cubicBezTo>
                <a:cubicBezTo>
                  <a:pt x="9306838" y="625939"/>
                  <a:pt x="9354627" y="554256"/>
                  <a:pt x="9354627" y="494521"/>
                </a:cubicBezTo>
                <a:cubicBezTo>
                  <a:pt x="9354627" y="434785"/>
                  <a:pt x="9318785" y="375049"/>
                  <a:pt x="9235155" y="375049"/>
                </a:cubicBezTo>
                <a:lnTo>
                  <a:pt x="9235155" y="375049"/>
                </a:lnTo>
                <a:close/>
                <a:moveTo>
                  <a:pt x="8781163" y="410890"/>
                </a:moveTo>
                <a:cubicBezTo>
                  <a:pt x="8721427" y="398943"/>
                  <a:pt x="8685586" y="446732"/>
                  <a:pt x="8661692" y="494521"/>
                </a:cubicBezTo>
                <a:cubicBezTo>
                  <a:pt x="8649744" y="554256"/>
                  <a:pt x="8661692" y="625939"/>
                  <a:pt x="8733374" y="649834"/>
                </a:cubicBezTo>
                <a:cubicBezTo>
                  <a:pt x="8828952" y="673728"/>
                  <a:pt x="8912582" y="566203"/>
                  <a:pt x="8876740" y="482573"/>
                </a:cubicBezTo>
                <a:cubicBezTo>
                  <a:pt x="8864793" y="446732"/>
                  <a:pt x="8840899" y="398943"/>
                  <a:pt x="8781163" y="410890"/>
                </a:cubicBezTo>
                <a:lnTo>
                  <a:pt x="8781163" y="410890"/>
                </a:lnTo>
                <a:close/>
                <a:moveTo>
                  <a:pt x="8315224" y="434785"/>
                </a:moveTo>
                <a:cubicBezTo>
                  <a:pt x="8255488" y="434785"/>
                  <a:pt x="8195752" y="494521"/>
                  <a:pt x="8195752" y="554256"/>
                </a:cubicBezTo>
                <a:cubicBezTo>
                  <a:pt x="8195752" y="602045"/>
                  <a:pt x="8231594" y="637886"/>
                  <a:pt x="8267435" y="661781"/>
                </a:cubicBezTo>
                <a:cubicBezTo>
                  <a:pt x="8327171" y="685675"/>
                  <a:pt x="8398854" y="637886"/>
                  <a:pt x="8422748" y="578151"/>
                </a:cubicBezTo>
                <a:cubicBezTo>
                  <a:pt x="8446643" y="506468"/>
                  <a:pt x="8398854" y="422838"/>
                  <a:pt x="8315224" y="434785"/>
                </a:cubicBezTo>
                <a:lnTo>
                  <a:pt x="8315224" y="434785"/>
                </a:lnTo>
                <a:close/>
                <a:moveTo>
                  <a:pt x="7861232" y="434785"/>
                </a:moveTo>
                <a:cubicBezTo>
                  <a:pt x="7765655" y="434785"/>
                  <a:pt x="7717866" y="542309"/>
                  <a:pt x="7753708" y="625939"/>
                </a:cubicBezTo>
                <a:cubicBezTo>
                  <a:pt x="7777602" y="661781"/>
                  <a:pt x="7813443" y="673728"/>
                  <a:pt x="7849285" y="673728"/>
                </a:cubicBezTo>
                <a:cubicBezTo>
                  <a:pt x="7909021" y="673728"/>
                  <a:pt x="7956809" y="613992"/>
                  <a:pt x="7968756" y="554256"/>
                </a:cubicBezTo>
                <a:cubicBezTo>
                  <a:pt x="7968756" y="494521"/>
                  <a:pt x="7920968" y="446732"/>
                  <a:pt x="7861232" y="434785"/>
                </a:cubicBezTo>
                <a:lnTo>
                  <a:pt x="7861232" y="434785"/>
                </a:lnTo>
                <a:close/>
                <a:moveTo>
                  <a:pt x="9928091" y="613992"/>
                </a:moveTo>
                <a:cubicBezTo>
                  <a:pt x="9844460" y="625939"/>
                  <a:pt x="9796672" y="709569"/>
                  <a:pt x="9820566" y="793200"/>
                </a:cubicBezTo>
                <a:cubicBezTo>
                  <a:pt x="9820566" y="817094"/>
                  <a:pt x="9856408" y="852935"/>
                  <a:pt x="9892249" y="864883"/>
                </a:cubicBezTo>
                <a:cubicBezTo>
                  <a:pt x="9951985" y="876830"/>
                  <a:pt x="9999774" y="840988"/>
                  <a:pt x="10035615" y="805147"/>
                </a:cubicBezTo>
                <a:cubicBezTo>
                  <a:pt x="10071456" y="745411"/>
                  <a:pt x="10071456" y="673728"/>
                  <a:pt x="10011721" y="625939"/>
                </a:cubicBezTo>
                <a:cubicBezTo>
                  <a:pt x="9987826" y="613992"/>
                  <a:pt x="9951985" y="613992"/>
                  <a:pt x="9928091" y="613992"/>
                </a:cubicBezTo>
                <a:lnTo>
                  <a:pt x="9928091" y="613992"/>
                </a:lnTo>
                <a:close/>
                <a:moveTo>
                  <a:pt x="9474098" y="661781"/>
                </a:moveTo>
                <a:cubicBezTo>
                  <a:pt x="9402415" y="673728"/>
                  <a:pt x="9342680" y="721517"/>
                  <a:pt x="9342680" y="793200"/>
                </a:cubicBezTo>
                <a:cubicBezTo>
                  <a:pt x="9342680" y="864883"/>
                  <a:pt x="9390468" y="912671"/>
                  <a:pt x="9462151" y="912671"/>
                </a:cubicBezTo>
                <a:cubicBezTo>
                  <a:pt x="9533834" y="900724"/>
                  <a:pt x="9593570" y="840988"/>
                  <a:pt x="9593570" y="769305"/>
                </a:cubicBezTo>
                <a:cubicBezTo>
                  <a:pt x="9593570" y="709569"/>
                  <a:pt x="9545781" y="649834"/>
                  <a:pt x="9474098" y="661781"/>
                </a:cubicBezTo>
                <a:lnTo>
                  <a:pt x="9474098" y="661781"/>
                </a:lnTo>
                <a:close/>
                <a:moveTo>
                  <a:pt x="9008159" y="697622"/>
                </a:moveTo>
                <a:cubicBezTo>
                  <a:pt x="8948423" y="709569"/>
                  <a:pt x="8912582" y="733464"/>
                  <a:pt x="8900635" y="781252"/>
                </a:cubicBezTo>
                <a:cubicBezTo>
                  <a:pt x="8876740" y="829041"/>
                  <a:pt x="8864793" y="888777"/>
                  <a:pt x="8924529" y="924618"/>
                </a:cubicBezTo>
                <a:cubicBezTo>
                  <a:pt x="9020106" y="972407"/>
                  <a:pt x="9127631" y="900724"/>
                  <a:pt x="9127631" y="805147"/>
                </a:cubicBezTo>
                <a:cubicBezTo>
                  <a:pt x="9127631" y="745411"/>
                  <a:pt x="9079842" y="685675"/>
                  <a:pt x="9008159" y="697622"/>
                </a:cubicBezTo>
                <a:lnTo>
                  <a:pt x="9008159" y="697622"/>
                </a:lnTo>
                <a:close/>
                <a:moveTo>
                  <a:pt x="8542220" y="721517"/>
                </a:moveTo>
                <a:cubicBezTo>
                  <a:pt x="8458590" y="733464"/>
                  <a:pt x="8398854" y="805147"/>
                  <a:pt x="8422748" y="888777"/>
                </a:cubicBezTo>
                <a:cubicBezTo>
                  <a:pt x="8434695" y="912671"/>
                  <a:pt x="8470537" y="948513"/>
                  <a:pt x="8494431" y="960460"/>
                </a:cubicBezTo>
                <a:cubicBezTo>
                  <a:pt x="8554167" y="972407"/>
                  <a:pt x="8625850" y="936565"/>
                  <a:pt x="8649744" y="876830"/>
                </a:cubicBezTo>
                <a:cubicBezTo>
                  <a:pt x="8661692" y="805147"/>
                  <a:pt x="8637797" y="721517"/>
                  <a:pt x="8542220" y="721517"/>
                </a:cubicBezTo>
                <a:lnTo>
                  <a:pt x="8542220" y="721517"/>
                </a:lnTo>
                <a:close/>
                <a:moveTo>
                  <a:pt x="8076281" y="733464"/>
                </a:moveTo>
                <a:cubicBezTo>
                  <a:pt x="8040439" y="745411"/>
                  <a:pt x="8004598" y="757358"/>
                  <a:pt x="7980704" y="781252"/>
                </a:cubicBezTo>
                <a:cubicBezTo>
                  <a:pt x="7920968" y="852935"/>
                  <a:pt x="7980704" y="972407"/>
                  <a:pt x="8064334" y="972407"/>
                </a:cubicBezTo>
                <a:cubicBezTo>
                  <a:pt x="8159911" y="972407"/>
                  <a:pt x="8219647" y="864883"/>
                  <a:pt x="8171858" y="781252"/>
                </a:cubicBezTo>
                <a:cubicBezTo>
                  <a:pt x="8147964" y="745411"/>
                  <a:pt x="8112122" y="745411"/>
                  <a:pt x="8076281" y="733464"/>
                </a:cubicBezTo>
                <a:lnTo>
                  <a:pt x="8076281" y="733464"/>
                </a:lnTo>
                <a:close/>
                <a:moveTo>
                  <a:pt x="7622289" y="733464"/>
                </a:moveTo>
                <a:cubicBezTo>
                  <a:pt x="7526711" y="745411"/>
                  <a:pt x="7466976" y="840988"/>
                  <a:pt x="7514764" y="924618"/>
                </a:cubicBezTo>
                <a:cubicBezTo>
                  <a:pt x="7526711" y="948513"/>
                  <a:pt x="7562553" y="972407"/>
                  <a:pt x="7598394" y="972407"/>
                </a:cubicBezTo>
                <a:cubicBezTo>
                  <a:pt x="7646183" y="972407"/>
                  <a:pt x="7705919" y="936565"/>
                  <a:pt x="7717866" y="888777"/>
                </a:cubicBezTo>
                <a:cubicBezTo>
                  <a:pt x="7729813" y="817094"/>
                  <a:pt x="7705919" y="745411"/>
                  <a:pt x="7622289" y="733464"/>
                </a:cubicBezTo>
                <a:lnTo>
                  <a:pt x="7622289" y="733464"/>
                </a:lnTo>
                <a:close/>
                <a:moveTo>
                  <a:pt x="7156350" y="733464"/>
                </a:moveTo>
                <a:cubicBezTo>
                  <a:pt x="7072719" y="721517"/>
                  <a:pt x="7024931" y="805147"/>
                  <a:pt x="7036878" y="876830"/>
                </a:cubicBezTo>
                <a:cubicBezTo>
                  <a:pt x="7060772" y="948513"/>
                  <a:pt x="7144402" y="972407"/>
                  <a:pt x="7204138" y="936565"/>
                </a:cubicBezTo>
                <a:cubicBezTo>
                  <a:pt x="7251927" y="912671"/>
                  <a:pt x="7263874" y="852935"/>
                  <a:pt x="7251927" y="805147"/>
                </a:cubicBezTo>
                <a:cubicBezTo>
                  <a:pt x="7239980" y="769305"/>
                  <a:pt x="7216085" y="733464"/>
                  <a:pt x="7156350" y="733464"/>
                </a:cubicBezTo>
                <a:lnTo>
                  <a:pt x="7156350" y="733464"/>
                </a:lnTo>
                <a:close/>
                <a:moveTo>
                  <a:pt x="6690410" y="709569"/>
                </a:moveTo>
                <a:cubicBezTo>
                  <a:pt x="6630674" y="697622"/>
                  <a:pt x="6570939" y="757358"/>
                  <a:pt x="6570939" y="817094"/>
                </a:cubicBezTo>
                <a:cubicBezTo>
                  <a:pt x="6570939" y="852935"/>
                  <a:pt x="6594833" y="900724"/>
                  <a:pt x="6642622" y="924618"/>
                </a:cubicBezTo>
                <a:cubicBezTo>
                  <a:pt x="6702357" y="936565"/>
                  <a:pt x="6762093" y="912671"/>
                  <a:pt x="6785988" y="864883"/>
                </a:cubicBezTo>
                <a:cubicBezTo>
                  <a:pt x="6809882" y="793200"/>
                  <a:pt x="6774040" y="721517"/>
                  <a:pt x="6690410" y="709569"/>
                </a:cubicBezTo>
                <a:lnTo>
                  <a:pt x="6690410" y="709569"/>
                </a:lnTo>
                <a:close/>
                <a:moveTo>
                  <a:pt x="10190928" y="900724"/>
                </a:moveTo>
                <a:cubicBezTo>
                  <a:pt x="10107298" y="900724"/>
                  <a:pt x="10059509" y="972407"/>
                  <a:pt x="10059509" y="1044090"/>
                </a:cubicBezTo>
                <a:cubicBezTo>
                  <a:pt x="10059509" y="1091879"/>
                  <a:pt x="10083404" y="1139667"/>
                  <a:pt x="10143139" y="1151614"/>
                </a:cubicBezTo>
                <a:cubicBezTo>
                  <a:pt x="10226770" y="1163562"/>
                  <a:pt x="10298453" y="1103826"/>
                  <a:pt x="10310400" y="1020196"/>
                </a:cubicBezTo>
                <a:cubicBezTo>
                  <a:pt x="10310400" y="948513"/>
                  <a:pt x="10250664" y="912671"/>
                  <a:pt x="10190928" y="900724"/>
                </a:cubicBezTo>
                <a:lnTo>
                  <a:pt x="10190928" y="900724"/>
                </a:lnTo>
                <a:close/>
                <a:moveTo>
                  <a:pt x="9724989" y="960460"/>
                </a:moveTo>
                <a:cubicBezTo>
                  <a:pt x="9653306" y="960460"/>
                  <a:pt x="9605517" y="1020196"/>
                  <a:pt x="9593570" y="1091879"/>
                </a:cubicBezTo>
                <a:cubicBezTo>
                  <a:pt x="9593570" y="1163562"/>
                  <a:pt x="9653306" y="1211350"/>
                  <a:pt x="9713042" y="1211350"/>
                </a:cubicBezTo>
                <a:cubicBezTo>
                  <a:pt x="9784725" y="1199403"/>
                  <a:pt x="9844460" y="1139667"/>
                  <a:pt x="9844460" y="1067984"/>
                </a:cubicBezTo>
                <a:cubicBezTo>
                  <a:pt x="9844460" y="1008248"/>
                  <a:pt x="9796672" y="948513"/>
                  <a:pt x="9724989" y="960460"/>
                </a:cubicBezTo>
                <a:lnTo>
                  <a:pt x="9724989" y="960460"/>
                </a:lnTo>
                <a:close/>
                <a:moveTo>
                  <a:pt x="9247102" y="1008248"/>
                </a:moveTo>
                <a:cubicBezTo>
                  <a:pt x="9187367" y="1008248"/>
                  <a:pt x="9127631" y="1067984"/>
                  <a:pt x="9127631" y="1127720"/>
                </a:cubicBezTo>
                <a:cubicBezTo>
                  <a:pt x="9127631" y="1175509"/>
                  <a:pt x="9163472" y="1235245"/>
                  <a:pt x="9211261" y="1247192"/>
                </a:cubicBezTo>
                <a:cubicBezTo>
                  <a:pt x="9282944" y="1259139"/>
                  <a:pt x="9342680" y="1211350"/>
                  <a:pt x="9366574" y="1151614"/>
                </a:cubicBezTo>
                <a:cubicBezTo>
                  <a:pt x="9390468" y="1079931"/>
                  <a:pt x="9330733" y="996301"/>
                  <a:pt x="9247102" y="1008248"/>
                </a:cubicBezTo>
                <a:lnTo>
                  <a:pt x="9247102" y="1008248"/>
                </a:lnTo>
                <a:close/>
                <a:moveTo>
                  <a:pt x="8781163" y="1032143"/>
                </a:moveTo>
                <a:cubicBezTo>
                  <a:pt x="8709480" y="1044090"/>
                  <a:pt x="8637797" y="1127720"/>
                  <a:pt x="8673639" y="1199403"/>
                </a:cubicBezTo>
                <a:cubicBezTo>
                  <a:pt x="8685586" y="1235245"/>
                  <a:pt x="8721427" y="1294980"/>
                  <a:pt x="8781163" y="1271086"/>
                </a:cubicBezTo>
                <a:cubicBezTo>
                  <a:pt x="8817005" y="1259139"/>
                  <a:pt x="8852846" y="1247192"/>
                  <a:pt x="8876740" y="1223297"/>
                </a:cubicBezTo>
                <a:cubicBezTo>
                  <a:pt x="8912582" y="1175509"/>
                  <a:pt x="8900635" y="1127720"/>
                  <a:pt x="8876740" y="1079931"/>
                </a:cubicBezTo>
                <a:cubicBezTo>
                  <a:pt x="8852846" y="1044090"/>
                  <a:pt x="8817005" y="1044090"/>
                  <a:pt x="8781163" y="1032143"/>
                </a:cubicBezTo>
                <a:lnTo>
                  <a:pt x="8781163" y="1032143"/>
                </a:lnTo>
                <a:close/>
                <a:moveTo>
                  <a:pt x="8315224" y="1056037"/>
                </a:moveTo>
                <a:cubicBezTo>
                  <a:pt x="8279383" y="1067984"/>
                  <a:pt x="8243541" y="1067984"/>
                  <a:pt x="8219647" y="1103826"/>
                </a:cubicBezTo>
                <a:cubicBezTo>
                  <a:pt x="8183805" y="1163562"/>
                  <a:pt x="8183805" y="1259139"/>
                  <a:pt x="8267435" y="1283033"/>
                </a:cubicBezTo>
                <a:cubicBezTo>
                  <a:pt x="8327171" y="1306927"/>
                  <a:pt x="8398854" y="1259139"/>
                  <a:pt x="8422748" y="1211350"/>
                </a:cubicBezTo>
                <a:cubicBezTo>
                  <a:pt x="8446643" y="1151614"/>
                  <a:pt x="8410801" y="1056037"/>
                  <a:pt x="8315224" y="1056037"/>
                </a:cubicBezTo>
                <a:lnTo>
                  <a:pt x="8315224" y="1056037"/>
                </a:lnTo>
                <a:close/>
                <a:moveTo>
                  <a:pt x="7849285" y="1067984"/>
                </a:moveTo>
                <a:cubicBezTo>
                  <a:pt x="7813443" y="1056037"/>
                  <a:pt x="7777602" y="1091879"/>
                  <a:pt x="7753708" y="1115773"/>
                </a:cubicBezTo>
                <a:cubicBezTo>
                  <a:pt x="7729813" y="1139667"/>
                  <a:pt x="7717866" y="1175509"/>
                  <a:pt x="7729813" y="1211350"/>
                </a:cubicBezTo>
                <a:cubicBezTo>
                  <a:pt x="7741760" y="1259139"/>
                  <a:pt x="7789549" y="1294980"/>
                  <a:pt x="7837338" y="1294980"/>
                </a:cubicBezTo>
                <a:cubicBezTo>
                  <a:pt x="7873179" y="1283033"/>
                  <a:pt x="7909021" y="1283033"/>
                  <a:pt x="7932915" y="1247192"/>
                </a:cubicBezTo>
                <a:cubicBezTo>
                  <a:pt x="7944862" y="1211350"/>
                  <a:pt x="7968756" y="1175509"/>
                  <a:pt x="7956809" y="1139667"/>
                </a:cubicBezTo>
                <a:cubicBezTo>
                  <a:pt x="7944862" y="1103826"/>
                  <a:pt x="7909021" y="1067984"/>
                  <a:pt x="7849285" y="1067984"/>
                </a:cubicBezTo>
                <a:lnTo>
                  <a:pt x="7849285" y="1067984"/>
                </a:lnTo>
                <a:close/>
                <a:moveTo>
                  <a:pt x="7383346" y="1067984"/>
                </a:moveTo>
                <a:cubicBezTo>
                  <a:pt x="7347504" y="1056037"/>
                  <a:pt x="7311663" y="1079931"/>
                  <a:pt x="7287768" y="1103826"/>
                </a:cubicBezTo>
                <a:cubicBezTo>
                  <a:pt x="7239980" y="1163562"/>
                  <a:pt x="7251927" y="1259139"/>
                  <a:pt x="7335557" y="1283033"/>
                </a:cubicBezTo>
                <a:cubicBezTo>
                  <a:pt x="7407240" y="1306927"/>
                  <a:pt x="7478923" y="1247192"/>
                  <a:pt x="7478923" y="1175509"/>
                </a:cubicBezTo>
                <a:cubicBezTo>
                  <a:pt x="7490870" y="1127720"/>
                  <a:pt x="7466976" y="1056037"/>
                  <a:pt x="7383346" y="1067984"/>
                </a:cubicBezTo>
                <a:lnTo>
                  <a:pt x="7383346" y="1067984"/>
                </a:lnTo>
                <a:close/>
                <a:moveTo>
                  <a:pt x="6917406" y="1044090"/>
                </a:moveTo>
                <a:cubicBezTo>
                  <a:pt x="6845723" y="1056037"/>
                  <a:pt x="6785988" y="1103826"/>
                  <a:pt x="6797935" y="1187456"/>
                </a:cubicBezTo>
                <a:cubicBezTo>
                  <a:pt x="6809882" y="1235245"/>
                  <a:pt x="6845723" y="1259139"/>
                  <a:pt x="6893512" y="1271086"/>
                </a:cubicBezTo>
                <a:cubicBezTo>
                  <a:pt x="6941301" y="1271086"/>
                  <a:pt x="6989089" y="1247192"/>
                  <a:pt x="7012984" y="1199403"/>
                </a:cubicBezTo>
                <a:cubicBezTo>
                  <a:pt x="7036878" y="1127720"/>
                  <a:pt x="7001036" y="1056037"/>
                  <a:pt x="6917406" y="1044090"/>
                </a:cubicBezTo>
                <a:lnTo>
                  <a:pt x="6917406" y="1044090"/>
                </a:lnTo>
                <a:close/>
                <a:moveTo>
                  <a:pt x="6451467" y="1020196"/>
                </a:moveTo>
                <a:cubicBezTo>
                  <a:pt x="6355890" y="1032143"/>
                  <a:pt x="6296154" y="1115773"/>
                  <a:pt x="6355890" y="1199403"/>
                </a:cubicBezTo>
                <a:cubicBezTo>
                  <a:pt x="6391731" y="1235245"/>
                  <a:pt x="6463414" y="1259139"/>
                  <a:pt x="6511203" y="1211350"/>
                </a:cubicBezTo>
                <a:cubicBezTo>
                  <a:pt x="6535097" y="1175509"/>
                  <a:pt x="6558991" y="1139667"/>
                  <a:pt x="6547044" y="1091879"/>
                </a:cubicBezTo>
                <a:cubicBezTo>
                  <a:pt x="6535097" y="1056037"/>
                  <a:pt x="6511203" y="1020196"/>
                  <a:pt x="6451467" y="1020196"/>
                </a:cubicBezTo>
                <a:lnTo>
                  <a:pt x="6451467" y="1020196"/>
                </a:lnTo>
                <a:close/>
                <a:moveTo>
                  <a:pt x="5985528" y="984354"/>
                </a:moveTo>
                <a:cubicBezTo>
                  <a:pt x="5961633" y="972407"/>
                  <a:pt x="5937739" y="984354"/>
                  <a:pt x="5913845" y="1008248"/>
                </a:cubicBezTo>
                <a:cubicBezTo>
                  <a:pt x="5878003" y="1044090"/>
                  <a:pt x="5854109" y="1103826"/>
                  <a:pt x="5889950" y="1151614"/>
                </a:cubicBezTo>
                <a:cubicBezTo>
                  <a:pt x="5913845" y="1187456"/>
                  <a:pt x="5961633" y="1199403"/>
                  <a:pt x="6009422" y="1187456"/>
                </a:cubicBezTo>
                <a:cubicBezTo>
                  <a:pt x="6069158" y="1175509"/>
                  <a:pt x="6093052" y="1115773"/>
                  <a:pt x="6081105" y="1056037"/>
                </a:cubicBezTo>
                <a:cubicBezTo>
                  <a:pt x="6069158" y="1020196"/>
                  <a:pt x="6045264" y="984354"/>
                  <a:pt x="5985528" y="984354"/>
                </a:cubicBezTo>
                <a:lnTo>
                  <a:pt x="5985528" y="984354"/>
                </a:lnTo>
                <a:close/>
                <a:moveTo>
                  <a:pt x="5519588" y="936565"/>
                </a:moveTo>
                <a:cubicBezTo>
                  <a:pt x="5447906" y="924618"/>
                  <a:pt x="5388170" y="1008248"/>
                  <a:pt x="5412064" y="1067984"/>
                </a:cubicBezTo>
                <a:cubicBezTo>
                  <a:pt x="5435958" y="1115773"/>
                  <a:pt x="5483747" y="1151614"/>
                  <a:pt x="5543483" y="1139667"/>
                </a:cubicBezTo>
                <a:cubicBezTo>
                  <a:pt x="5603219" y="1115773"/>
                  <a:pt x="5627113" y="1067984"/>
                  <a:pt x="5615166" y="1008248"/>
                </a:cubicBezTo>
                <a:cubicBezTo>
                  <a:pt x="5603219" y="972407"/>
                  <a:pt x="5579324" y="936565"/>
                  <a:pt x="5519588" y="936565"/>
                </a:cubicBezTo>
                <a:lnTo>
                  <a:pt x="5519588" y="936565"/>
                </a:lnTo>
                <a:close/>
                <a:moveTo>
                  <a:pt x="5065596" y="876830"/>
                </a:moveTo>
                <a:cubicBezTo>
                  <a:pt x="4993913" y="864883"/>
                  <a:pt x="4922230" y="936565"/>
                  <a:pt x="4946125" y="1008248"/>
                </a:cubicBezTo>
                <a:cubicBezTo>
                  <a:pt x="4970019" y="1032143"/>
                  <a:pt x="4993913" y="1067984"/>
                  <a:pt x="5029755" y="1079931"/>
                </a:cubicBezTo>
                <a:cubicBezTo>
                  <a:pt x="5065596" y="1079931"/>
                  <a:pt x="5113385" y="1079931"/>
                  <a:pt x="5137279" y="1032143"/>
                </a:cubicBezTo>
                <a:cubicBezTo>
                  <a:pt x="5173121" y="972407"/>
                  <a:pt x="5149227" y="900724"/>
                  <a:pt x="5065596" y="876830"/>
                </a:cubicBezTo>
                <a:lnTo>
                  <a:pt x="5065596" y="876830"/>
                </a:lnTo>
                <a:close/>
                <a:moveTo>
                  <a:pt x="4587710" y="829041"/>
                </a:moveTo>
                <a:cubicBezTo>
                  <a:pt x="4527974" y="817094"/>
                  <a:pt x="4480186" y="864883"/>
                  <a:pt x="4480186" y="912671"/>
                </a:cubicBezTo>
                <a:cubicBezTo>
                  <a:pt x="4492133" y="960460"/>
                  <a:pt x="4504080" y="1020196"/>
                  <a:pt x="4563816" y="1020196"/>
                </a:cubicBezTo>
                <a:cubicBezTo>
                  <a:pt x="4635499" y="1020196"/>
                  <a:pt x="4683287" y="960460"/>
                  <a:pt x="4671340" y="888777"/>
                </a:cubicBezTo>
                <a:cubicBezTo>
                  <a:pt x="4659393" y="852935"/>
                  <a:pt x="4623551" y="840988"/>
                  <a:pt x="4587710" y="829041"/>
                </a:cubicBezTo>
                <a:lnTo>
                  <a:pt x="4587710" y="829041"/>
                </a:lnTo>
                <a:close/>
                <a:moveTo>
                  <a:pt x="4121771" y="781252"/>
                </a:moveTo>
                <a:cubicBezTo>
                  <a:pt x="4062035" y="769305"/>
                  <a:pt x="3990352" y="840988"/>
                  <a:pt x="4014246" y="900724"/>
                </a:cubicBezTo>
                <a:cubicBezTo>
                  <a:pt x="4026193" y="936565"/>
                  <a:pt x="4050088" y="972407"/>
                  <a:pt x="4097876" y="972407"/>
                </a:cubicBezTo>
                <a:cubicBezTo>
                  <a:pt x="4133718" y="960460"/>
                  <a:pt x="4169559" y="960460"/>
                  <a:pt x="4193454" y="924618"/>
                </a:cubicBezTo>
                <a:cubicBezTo>
                  <a:pt x="4229295" y="864883"/>
                  <a:pt x="4193454" y="793200"/>
                  <a:pt x="4121771" y="781252"/>
                </a:cubicBezTo>
                <a:lnTo>
                  <a:pt x="4121771" y="781252"/>
                </a:lnTo>
                <a:close/>
                <a:moveTo>
                  <a:pt x="3655831" y="745411"/>
                </a:moveTo>
                <a:cubicBezTo>
                  <a:pt x="3584148" y="745411"/>
                  <a:pt x="3524413" y="805147"/>
                  <a:pt x="3548307" y="876830"/>
                </a:cubicBezTo>
                <a:cubicBezTo>
                  <a:pt x="3560254" y="900724"/>
                  <a:pt x="3584148" y="936565"/>
                  <a:pt x="3631937" y="936565"/>
                </a:cubicBezTo>
                <a:cubicBezTo>
                  <a:pt x="3679726" y="924618"/>
                  <a:pt x="3739461" y="912671"/>
                  <a:pt x="3739461" y="852935"/>
                </a:cubicBezTo>
                <a:cubicBezTo>
                  <a:pt x="3739461" y="805147"/>
                  <a:pt x="3703620" y="757358"/>
                  <a:pt x="3655831" y="745411"/>
                </a:cubicBezTo>
                <a:lnTo>
                  <a:pt x="3655831" y="745411"/>
                </a:lnTo>
                <a:close/>
              </a:path>
            </a:pathLst>
          </a:custGeom>
          <a:solidFill>
            <a:srgbClr val="CABD93">
              <a:alpha val="60000"/>
            </a:srgbClr>
          </a:solidFill>
          <a:ln w="119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pic>
        <p:nvPicPr>
          <p:cNvPr id="36" name="Imagem 35" descr="Texto&#10;&#10;Descrição gerada automaticamente">
            <a:extLst>
              <a:ext uri="{FF2B5EF4-FFF2-40B4-BE49-F238E27FC236}">
                <a16:creationId xmlns:a16="http://schemas.microsoft.com/office/drawing/2014/main" id="{3932CA6A-F682-EAEC-5BE8-3C51AB451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20611"/>
            <a:ext cx="6701893" cy="2325197"/>
          </a:xfrm>
          <a:prstGeom prst="rect">
            <a:avLst/>
          </a:prstGeom>
        </p:spPr>
      </p:pic>
      <p:pic>
        <p:nvPicPr>
          <p:cNvPr id="60" name="Imagem 59" descr="Texto, Logotipo&#10;&#10;Descrição gerada automaticamente">
            <a:extLst>
              <a:ext uri="{FF2B5EF4-FFF2-40B4-BE49-F238E27FC236}">
                <a16:creationId xmlns:a16="http://schemas.microsoft.com/office/drawing/2014/main" id="{27410A9A-7ABC-6DBA-008F-58831F9096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67" y="1176511"/>
            <a:ext cx="4880259" cy="2093188"/>
          </a:xfrm>
          <a:prstGeom prst="rect">
            <a:avLst/>
          </a:prstGeom>
        </p:spPr>
      </p:pic>
      <p:pic>
        <p:nvPicPr>
          <p:cNvPr id="1024" name="Imagem 1023" descr="Logotipo&#10;&#10;Descrição gerada automaticamente">
            <a:extLst>
              <a:ext uri="{FF2B5EF4-FFF2-40B4-BE49-F238E27FC236}">
                <a16:creationId xmlns:a16="http://schemas.microsoft.com/office/drawing/2014/main" id="{E55EAE4A-A8BA-B6CB-6066-F6FF0E9D08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827" y="3962152"/>
            <a:ext cx="5424429" cy="6645616"/>
          </a:xfrm>
          <a:prstGeom prst="rect">
            <a:avLst/>
          </a:prstGeom>
        </p:spPr>
      </p:pic>
      <p:pic>
        <p:nvPicPr>
          <p:cNvPr id="1026" name="Imagem 1025" descr="Ícone&#10;&#10;Descrição gerada automaticamente">
            <a:extLst>
              <a:ext uri="{FF2B5EF4-FFF2-40B4-BE49-F238E27FC236}">
                <a16:creationId xmlns:a16="http://schemas.microsoft.com/office/drawing/2014/main" id="{EC42884F-C39D-9853-84BF-A04CE3D71B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31" y="8151500"/>
            <a:ext cx="1022656" cy="1031628"/>
          </a:xfrm>
          <a:prstGeom prst="rect">
            <a:avLst/>
          </a:prstGeom>
        </p:spPr>
      </p:pic>
      <p:sp>
        <p:nvSpPr>
          <p:cNvPr id="1030" name="CaixaDeTexto 1029">
            <a:extLst>
              <a:ext uri="{FF2B5EF4-FFF2-40B4-BE49-F238E27FC236}">
                <a16:creationId xmlns:a16="http://schemas.microsoft.com/office/drawing/2014/main" id="{F63BB937-7437-A207-9A9F-F75DE87D60BC}"/>
              </a:ext>
            </a:extLst>
          </p:cNvPr>
          <p:cNvSpPr txBox="1"/>
          <p:nvPr/>
        </p:nvSpPr>
        <p:spPr>
          <a:xfrm>
            <a:off x="911044" y="9286856"/>
            <a:ext cx="250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36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 da instituição </a:t>
            </a:r>
          </a:p>
          <a:p>
            <a:pPr algn="ctr"/>
            <a:r>
              <a:rPr lang="pt-BR" b="1" dirty="0">
                <a:solidFill>
                  <a:srgbClr val="436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origem</a:t>
            </a:r>
          </a:p>
        </p:txBody>
      </p:sp>
      <p:sp>
        <p:nvSpPr>
          <p:cNvPr id="1031" name="Gráfico 37">
            <a:extLst>
              <a:ext uri="{FF2B5EF4-FFF2-40B4-BE49-F238E27FC236}">
                <a16:creationId xmlns:a16="http://schemas.microsoft.com/office/drawing/2014/main" id="{05EC376E-98D4-DEDF-0290-660676D3764E}"/>
              </a:ext>
            </a:extLst>
          </p:cNvPr>
          <p:cNvSpPr/>
          <p:nvPr/>
        </p:nvSpPr>
        <p:spPr>
          <a:xfrm flipH="1">
            <a:off x="17373600" y="342555"/>
            <a:ext cx="11582400" cy="3179460"/>
          </a:xfrm>
          <a:custGeom>
            <a:avLst/>
            <a:gdLst>
              <a:gd name="connsiteX0" fmla="*/ 10083404 w 10334294"/>
              <a:gd name="connsiteY0" fmla="*/ 1366663 h 2530847"/>
              <a:gd name="connsiteX1" fmla="*/ 10047562 w 10334294"/>
              <a:gd name="connsiteY1" fmla="*/ 1474188 h 2530847"/>
              <a:gd name="connsiteX2" fmla="*/ 9880302 w 10334294"/>
              <a:gd name="connsiteY2" fmla="*/ 1510029 h 2530847"/>
              <a:gd name="connsiteX3" fmla="*/ 9916143 w 10334294"/>
              <a:gd name="connsiteY3" fmla="*/ 1259139 h 2530847"/>
              <a:gd name="connsiteX4" fmla="*/ 10083404 w 10334294"/>
              <a:gd name="connsiteY4" fmla="*/ 1366663 h 2530847"/>
              <a:gd name="connsiteX5" fmla="*/ 10083404 w 10334294"/>
              <a:gd name="connsiteY5" fmla="*/ 1366663 h 2530847"/>
              <a:gd name="connsiteX6" fmla="*/ 9486046 w 10334294"/>
              <a:gd name="connsiteY6" fmla="*/ 1306927 h 2530847"/>
              <a:gd name="connsiteX7" fmla="*/ 9342680 w 10334294"/>
              <a:gd name="connsiteY7" fmla="*/ 1450293 h 2530847"/>
              <a:gd name="connsiteX8" fmla="*/ 9390468 w 10334294"/>
              <a:gd name="connsiteY8" fmla="*/ 1545871 h 2530847"/>
              <a:gd name="connsiteX9" fmla="*/ 9557729 w 10334294"/>
              <a:gd name="connsiteY9" fmla="*/ 1533924 h 2530847"/>
              <a:gd name="connsiteX10" fmla="*/ 9605517 w 10334294"/>
              <a:gd name="connsiteY10" fmla="*/ 1378610 h 2530847"/>
              <a:gd name="connsiteX11" fmla="*/ 9486046 w 10334294"/>
              <a:gd name="connsiteY11" fmla="*/ 1306927 h 2530847"/>
              <a:gd name="connsiteX12" fmla="*/ 9486046 w 10334294"/>
              <a:gd name="connsiteY12" fmla="*/ 1306927 h 2530847"/>
              <a:gd name="connsiteX13" fmla="*/ 9008159 w 10334294"/>
              <a:gd name="connsiteY13" fmla="*/ 1342769 h 2530847"/>
              <a:gd name="connsiteX14" fmla="*/ 8876740 w 10334294"/>
              <a:gd name="connsiteY14" fmla="*/ 1521976 h 2530847"/>
              <a:gd name="connsiteX15" fmla="*/ 9044001 w 10334294"/>
              <a:gd name="connsiteY15" fmla="*/ 1593659 h 2530847"/>
              <a:gd name="connsiteX16" fmla="*/ 9139578 w 10334294"/>
              <a:gd name="connsiteY16" fmla="*/ 1462241 h 2530847"/>
              <a:gd name="connsiteX17" fmla="*/ 9008159 w 10334294"/>
              <a:gd name="connsiteY17" fmla="*/ 1342769 h 2530847"/>
              <a:gd name="connsiteX18" fmla="*/ 9008159 w 10334294"/>
              <a:gd name="connsiteY18" fmla="*/ 1342769 h 2530847"/>
              <a:gd name="connsiteX19" fmla="*/ 8542220 w 10334294"/>
              <a:gd name="connsiteY19" fmla="*/ 1366663 h 2530847"/>
              <a:gd name="connsiteX20" fmla="*/ 8398854 w 10334294"/>
              <a:gd name="connsiteY20" fmla="*/ 1498082 h 2530847"/>
              <a:gd name="connsiteX21" fmla="*/ 8482484 w 10334294"/>
              <a:gd name="connsiteY21" fmla="*/ 1617554 h 2530847"/>
              <a:gd name="connsiteX22" fmla="*/ 8661692 w 10334294"/>
              <a:gd name="connsiteY22" fmla="*/ 1450293 h 2530847"/>
              <a:gd name="connsiteX23" fmla="*/ 8542220 w 10334294"/>
              <a:gd name="connsiteY23" fmla="*/ 1366663 h 2530847"/>
              <a:gd name="connsiteX24" fmla="*/ 8542220 w 10334294"/>
              <a:gd name="connsiteY24" fmla="*/ 1366663 h 2530847"/>
              <a:gd name="connsiteX25" fmla="*/ 8064334 w 10334294"/>
              <a:gd name="connsiteY25" fmla="*/ 1378610 h 2530847"/>
              <a:gd name="connsiteX26" fmla="*/ 7932915 w 10334294"/>
              <a:gd name="connsiteY26" fmla="*/ 1545871 h 2530847"/>
              <a:gd name="connsiteX27" fmla="*/ 8052387 w 10334294"/>
              <a:gd name="connsiteY27" fmla="*/ 1629501 h 2530847"/>
              <a:gd name="connsiteX28" fmla="*/ 8159911 w 10334294"/>
              <a:gd name="connsiteY28" fmla="*/ 1581712 h 2530847"/>
              <a:gd name="connsiteX29" fmla="*/ 8171858 w 10334294"/>
              <a:gd name="connsiteY29" fmla="*/ 1426399 h 2530847"/>
              <a:gd name="connsiteX30" fmla="*/ 8064334 w 10334294"/>
              <a:gd name="connsiteY30" fmla="*/ 1378610 h 2530847"/>
              <a:gd name="connsiteX31" fmla="*/ 8064334 w 10334294"/>
              <a:gd name="connsiteY31" fmla="*/ 1378610 h 2530847"/>
              <a:gd name="connsiteX32" fmla="*/ 7598394 w 10334294"/>
              <a:gd name="connsiteY32" fmla="*/ 1378610 h 2530847"/>
              <a:gd name="connsiteX33" fmla="*/ 7478923 w 10334294"/>
              <a:gd name="connsiteY33" fmla="*/ 1581712 h 2530847"/>
              <a:gd name="connsiteX34" fmla="*/ 7574500 w 10334294"/>
              <a:gd name="connsiteY34" fmla="*/ 1629501 h 2530847"/>
              <a:gd name="connsiteX35" fmla="*/ 7705919 w 10334294"/>
              <a:gd name="connsiteY35" fmla="*/ 1545871 h 2530847"/>
              <a:gd name="connsiteX36" fmla="*/ 7598394 w 10334294"/>
              <a:gd name="connsiteY36" fmla="*/ 1378610 h 2530847"/>
              <a:gd name="connsiteX37" fmla="*/ 7598394 w 10334294"/>
              <a:gd name="connsiteY37" fmla="*/ 1378610 h 2530847"/>
              <a:gd name="connsiteX38" fmla="*/ 7132455 w 10334294"/>
              <a:gd name="connsiteY38" fmla="*/ 1378610 h 2530847"/>
              <a:gd name="connsiteX39" fmla="*/ 7001036 w 10334294"/>
              <a:gd name="connsiteY39" fmla="*/ 1450293 h 2530847"/>
              <a:gd name="connsiteX40" fmla="*/ 7108561 w 10334294"/>
              <a:gd name="connsiteY40" fmla="*/ 1617554 h 2530847"/>
              <a:gd name="connsiteX41" fmla="*/ 7228032 w 10334294"/>
              <a:gd name="connsiteY41" fmla="*/ 1462241 h 2530847"/>
              <a:gd name="connsiteX42" fmla="*/ 7132455 w 10334294"/>
              <a:gd name="connsiteY42" fmla="*/ 1378610 h 2530847"/>
              <a:gd name="connsiteX43" fmla="*/ 7132455 w 10334294"/>
              <a:gd name="connsiteY43" fmla="*/ 1378610 h 2530847"/>
              <a:gd name="connsiteX44" fmla="*/ 6654569 w 10334294"/>
              <a:gd name="connsiteY44" fmla="*/ 1354716 h 2530847"/>
              <a:gd name="connsiteX45" fmla="*/ 6523150 w 10334294"/>
              <a:gd name="connsiteY45" fmla="*/ 1462241 h 2530847"/>
              <a:gd name="connsiteX46" fmla="*/ 6630674 w 10334294"/>
              <a:gd name="connsiteY46" fmla="*/ 1593659 h 2530847"/>
              <a:gd name="connsiteX47" fmla="*/ 6738199 w 10334294"/>
              <a:gd name="connsiteY47" fmla="*/ 1545871 h 2530847"/>
              <a:gd name="connsiteX48" fmla="*/ 6750146 w 10334294"/>
              <a:gd name="connsiteY48" fmla="*/ 1402505 h 2530847"/>
              <a:gd name="connsiteX49" fmla="*/ 6654569 w 10334294"/>
              <a:gd name="connsiteY49" fmla="*/ 1354716 h 2530847"/>
              <a:gd name="connsiteX50" fmla="*/ 6654569 w 10334294"/>
              <a:gd name="connsiteY50" fmla="*/ 1354716 h 2530847"/>
              <a:gd name="connsiteX51" fmla="*/ 6188629 w 10334294"/>
              <a:gd name="connsiteY51" fmla="*/ 1318875 h 2530847"/>
              <a:gd name="connsiteX52" fmla="*/ 6069158 w 10334294"/>
              <a:gd name="connsiteY52" fmla="*/ 1390558 h 2530847"/>
              <a:gd name="connsiteX53" fmla="*/ 6069158 w 10334294"/>
              <a:gd name="connsiteY53" fmla="*/ 1498082 h 2530847"/>
              <a:gd name="connsiteX54" fmla="*/ 6236418 w 10334294"/>
              <a:gd name="connsiteY54" fmla="*/ 1533924 h 2530847"/>
              <a:gd name="connsiteX55" fmla="*/ 6296154 w 10334294"/>
              <a:gd name="connsiteY55" fmla="*/ 1450293 h 2530847"/>
              <a:gd name="connsiteX56" fmla="*/ 6188629 w 10334294"/>
              <a:gd name="connsiteY56" fmla="*/ 1318875 h 2530847"/>
              <a:gd name="connsiteX57" fmla="*/ 6188629 w 10334294"/>
              <a:gd name="connsiteY57" fmla="*/ 1318875 h 2530847"/>
              <a:gd name="connsiteX58" fmla="*/ 5722690 w 10334294"/>
              <a:gd name="connsiteY58" fmla="*/ 1283033 h 2530847"/>
              <a:gd name="connsiteX59" fmla="*/ 5603219 w 10334294"/>
              <a:gd name="connsiteY59" fmla="*/ 1342769 h 2530847"/>
              <a:gd name="connsiteX60" fmla="*/ 5603219 w 10334294"/>
              <a:gd name="connsiteY60" fmla="*/ 1450293 h 2530847"/>
              <a:gd name="connsiteX61" fmla="*/ 5794373 w 10334294"/>
              <a:gd name="connsiteY61" fmla="*/ 1462241 h 2530847"/>
              <a:gd name="connsiteX62" fmla="*/ 5806320 w 10334294"/>
              <a:gd name="connsiteY62" fmla="*/ 1330822 h 2530847"/>
              <a:gd name="connsiteX63" fmla="*/ 5722690 w 10334294"/>
              <a:gd name="connsiteY63" fmla="*/ 1283033 h 2530847"/>
              <a:gd name="connsiteX64" fmla="*/ 5722690 w 10334294"/>
              <a:gd name="connsiteY64" fmla="*/ 1283033 h 2530847"/>
              <a:gd name="connsiteX65" fmla="*/ 5256751 w 10334294"/>
              <a:gd name="connsiteY65" fmla="*/ 1223297 h 2530847"/>
              <a:gd name="connsiteX66" fmla="*/ 5137279 w 10334294"/>
              <a:gd name="connsiteY66" fmla="*/ 1283033 h 2530847"/>
              <a:gd name="connsiteX67" fmla="*/ 5137279 w 10334294"/>
              <a:gd name="connsiteY67" fmla="*/ 1390558 h 2530847"/>
              <a:gd name="connsiteX68" fmla="*/ 5316487 w 10334294"/>
              <a:gd name="connsiteY68" fmla="*/ 1414452 h 2530847"/>
              <a:gd name="connsiteX69" fmla="*/ 5352328 w 10334294"/>
              <a:gd name="connsiteY69" fmla="*/ 1318875 h 2530847"/>
              <a:gd name="connsiteX70" fmla="*/ 5256751 w 10334294"/>
              <a:gd name="connsiteY70" fmla="*/ 1223297 h 2530847"/>
              <a:gd name="connsiteX71" fmla="*/ 5256751 w 10334294"/>
              <a:gd name="connsiteY71" fmla="*/ 1223297 h 2530847"/>
              <a:gd name="connsiteX72" fmla="*/ 4790812 w 10334294"/>
              <a:gd name="connsiteY72" fmla="*/ 1163562 h 2530847"/>
              <a:gd name="connsiteX73" fmla="*/ 4695234 w 10334294"/>
              <a:gd name="connsiteY73" fmla="*/ 1199403 h 2530847"/>
              <a:gd name="connsiteX74" fmla="*/ 4695234 w 10334294"/>
              <a:gd name="connsiteY74" fmla="*/ 1354716 h 2530847"/>
              <a:gd name="connsiteX75" fmla="*/ 4826653 w 10334294"/>
              <a:gd name="connsiteY75" fmla="*/ 1366663 h 2530847"/>
              <a:gd name="connsiteX76" fmla="*/ 4886389 w 10334294"/>
              <a:gd name="connsiteY76" fmla="*/ 1247192 h 2530847"/>
              <a:gd name="connsiteX77" fmla="*/ 4790812 w 10334294"/>
              <a:gd name="connsiteY77" fmla="*/ 1163562 h 2530847"/>
              <a:gd name="connsiteX78" fmla="*/ 4790812 w 10334294"/>
              <a:gd name="connsiteY78" fmla="*/ 1163562 h 2530847"/>
              <a:gd name="connsiteX79" fmla="*/ 4324872 w 10334294"/>
              <a:gd name="connsiteY79" fmla="*/ 1115773 h 2530847"/>
              <a:gd name="connsiteX80" fmla="*/ 4205401 w 10334294"/>
              <a:gd name="connsiteY80" fmla="*/ 1211350 h 2530847"/>
              <a:gd name="connsiteX81" fmla="*/ 4253189 w 10334294"/>
              <a:gd name="connsiteY81" fmla="*/ 1318875 h 2530847"/>
              <a:gd name="connsiteX82" fmla="*/ 4420450 w 10334294"/>
              <a:gd name="connsiteY82" fmla="*/ 1235245 h 2530847"/>
              <a:gd name="connsiteX83" fmla="*/ 4324872 w 10334294"/>
              <a:gd name="connsiteY83" fmla="*/ 1115773 h 2530847"/>
              <a:gd name="connsiteX84" fmla="*/ 4324872 w 10334294"/>
              <a:gd name="connsiteY84" fmla="*/ 1115773 h 2530847"/>
              <a:gd name="connsiteX85" fmla="*/ 3858933 w 10334294"/>
              <a:gd name="connsiteY85" fmla="*/ 1079931 h 2530847"/>
              <a:gd name="connsiteX86" fmla="*/ 3739461 w 10334294"/>
              <a:gd name="connsiteY86" fmla="*/ 1175509 h 2530847"/>
              <a:gd name="connsiteX87" fmla="*/ 3799197 w 10334294"/>
              <a:gd name="connsiteY87" fmla="*/ 1283033 h 2530847"/>
              <a:gd name="connsiteX88" fmla="*/ 3930616 w 10334294"/>
              <a:gd name="connsiteY88" fmla="*/ 1235245 h 2530847"/>
              <a:gd name="connsiteX89" fmla="*/ 3858933 w 10334294"/>
              <a:gd name="connsiteY89" fmla="*/ 1079931 h 2530847"/>
              <a:gd name="connsiteX90" fmla="*/ 3858933 w 10334294"/>
              <a:gd name="connsiteY90" fmla="*/ 1079931 h 2530847"/>
              <a:gd name="connsiteX91" fmla="*/ 3392994 w 10334294"/>
              <a:gd name="connsiteY91" fmla="*/ 1056037 h 2530847"/>
              <a:gd name="connsiteX92" fmla="*/ 3273522 w 10334294"/>
              <a:gd name="connsiteY92" fmla="*/ 1151614 h 2530847"/>
              <a:gd name="connsiteX93" fmla="*/ 3369099 w 10334294"/>
              <a:gd name="connsiteY93" fmla="*/ 1259139 h 2530847"/>
              <a:gd name="connsiteX94" fmla="*/ 3476624 w 10334294"/>
              <a:gd name="connsiteY94" fmla="*/ 1127720 h 2530847"/>
              <a:gd name="connsiteX95" fmla="*/ 3392994 w 10334294"/>
              <a:gd name="connsiteY95" fmla="*/ 1056037 h 2530847"/>
              <a:gd name="connsiteX96" fmla="*/ 3392994 w 10334294"/>
              <a:gd name="connsiteY96" fmla="*/ 1056037 h 2530847"/>
              <a:gd name="connsiteX97" fmla="*/ 2915107 w 10334294"/>
              <a:gd name="connsiteY97" fmla="*/ 1044090 h 2530847"/>
              <a:gd name="connsiteX98" fmla="*/ 2807583 w 10334294"/>
              <a:gd name="connsiteY98" fmla="*/ 1139667 h 2530847"/>
              <a:gd name="connsiteX99" fmla="*/ 2831477 w 10334294"/>
              <a:gd name="connsiteY99" fmla="*/ 1211350 h 2530847"/>
              <a:gd name="connsiteX100" fmla="*/ 2998737 w 10334294"/>
              <a:gd name="connsiteY100" fmla="*/ 1187456 h 2530847"/>
              <a:gd name="connsiteX101" fmla="*/ 2915107 w 10334294"/>
              <a:gd name="connsiteY101" fmla="*/ 1044090 h 2530847"/>
              <a:gd name="connsiteX102" fmla="*/ 2915107 w 10334294"/>
              <a:gd name="connsiteY102" fmla="*/ 1044090 h 2530847"/>
              <a:gd name="connsiteX103" fmla="*/ 2449168 w 10334294"/>
              <a:gd name="connsiteY103" fmla="*/ 1044090 h 2530847"/>
              <a:gd name="connsiteX104" fmla="*/ 2341644 w 10334294"/>
              <a:gd name="connsiteY104" fmla="*/ 1139667 h 2530847"/>
              <a:gd name="connsiteX105" fmla="*/ 2365538 w 10334294"/>
              <a:gd name="connsiteY105" fmla="*/ 1211350 h 2530847"/>
              <a:gd name="connsiteX106" fmla="*/ 2544745 w 10334294"/>
              <a:gd name="connsiteY106" fmla="*/ 1139667 h 2530847"/>
              <a:gd name="connsiteX107" fmla="*/ 2449168 w 10334294"/>
              <a:gd name="connsiteY107" fmla="*/ 1044090 h 2530847"/>
              <a:gd name="connsiteX108" fmla="*/ 2449168 w 10334294"/>
              <a:gd name="connsiteY108" fmla="*/ 1044090 h 2530847"/>
              <a:gd name="connsiteX109" fmla="*/ 1983229 w 10334294"/>
              <a:gd name="connsiteY109" fmla="*/ 1056037 h 2530847"/>
              <a:gd name="connsiteX110" fmla="*/ 1875704 w 10334294"/>
              <a:gd name="connsiteY110" fmla="*/ 1151614 h 2530847"/>
              <a:gd name="connsiteX111" fmla="*/ 1935440 w 10334294"/>
              <a:gd name="connsiteY111" fmla="*/ 1235245 h 2530847"/>
              <a:gd name="connsiteX112" fmla="*/ 2042965 w 10334294"/>
              <a:gd name="connsiteY112" fmla="*/ 1211350 h 2530847"/>
              <a:gd name="connsiteX113" fmla="*/ 2066859 w 10334294"/>
              <a:gd name="connsiteY113" fmla="*/ 1103826 h 2530847"/>
              <a:gd name="connsiteX114" fmla="*/ 1983229 w 10334294"/>
              <a:gd name="connsiteY114" fmla="*/ 1056037 h 2530847"/>
              <a:gd name="connsiteX115" fmla="*/ 1983229 w 10334294"/>
              <a:gd name="connsiteY115" fmla="*/ 1056037 h 2530847"/>
              <a:gd name="connsiteX116" fmla="*/ 10155087 w 10334294"/>
              <a:gd name="connsiteY116" fmla="*/ 1521976 h 2530847"/>
              <a:gd name="connsiteX117" fmla="*/ 10059509 w 10334294"/>
              <a:gd name="connsiteY117" fmla="*/ 1569765 h 2530847"/>
              <a:gd name="connsiteX118" fmla="*/ 10083404 w 10334294"/>
              <a:gd name="connsiteY118" fmla="*/ 1784814 h 2530847"/>
              <a:gd name="connsiteX119" fmla="*/ 10298453 w 10334294"/>
              <a:gd name="connsiteY119" fmla="*/ 1641448 h 2530847"/>
              <a:gd name="connsiteX120" fmla="*/ 10155087 w 10334294"/>
              <a:gd name="connsiteY120" fmla="*/ 1521976 h 2530847"/>
              <a:gd name="connsiteX121" fmla="*/ 10155087 w 10334294"/>
              <a:gd name="connsiteY121" fmla="*/ 1521976 h 2530847"/>
              <a:gd name="connsiteX122" fmla="*/ 9689147 w 10334294"/>
              <a:gd name="connsiteY122" fmla="*/ 1581712 h 2530847"/>
              <a:gd name="connsiteX123" fmla="*/ 9545781 w 10334294"/>
              <a:gd name="connsiteY123" fmla="*/ 1725078 h 2530847"/>
              <a:gd name="connsiteX124" fmla="*/ 9677200 w 10334294"/>
              <a:gd name="connsiteY124" fmla="*/ 1844550 h 2530847"/>
              <a:gd name="connsiteX125" fmla="*/ 9820566 w 10334294"/>
              <a:gd name="connsiteY125" fmla="*/ 1701184 h 2530847"/>
              <a:gd name="connsiteX126" fmla="*/ 9689147 w 10334294"/>
              <a:gd name="connsiteY126" fmla="*/ 1581712 h 2530847"/>
              <a:gd name="connsiteX127" fmla="*/ 9689147 w 10334294"/>
              <a:gd name="connsiteY127" fmla="*/ 1581712 h 2530847"/>
              <a:gd name="connsiteX128" fmla="*/ 9211261 w 10334294"/>
              <a:gd name="connsiteY128" fmla="*/ 1617554 h 2530847"/>
              <a:gd name="connsiteX129" fmla="*/ 9079842 w 10334294"/>
              <a:gd name="connsiteY129" fmla="*/ 1713131 h 2530847"/>
              <a:gd name="connsiteX130" fmla="*/ 9199314 w 10334294"/>
              <a:gd name="connsiteY130" fmla="*/ 1880391 h 2530847"/>
              <a:gd name="connsiteX131" fmla="*/ 9342680 w 10334294"/>
              <a:gd name="connsiteY131" fmla="*/ 1737025 h 2530847"/>
              <a:gd name="connsiteX132" fmla="*/ 9211261 w 10334294"/>
              <a:gd name="connsiteY132" fmla="*/ 1617554 h 2530847"/>
              <a:gd name="connsiteX133" fmla="*/ 9211261 w 10334294"/>
              <a:gd name="connsiteY133" fmla="*/ 1617554 h 2530847"/>
              <a:gd name="connsiteX134" fmla="*/ 8733374 w 10334294"/>
              <a:gd name="connsiteY134" fmla="*/ 1653395 h 2530847"/>
              <a:gd name="connsiteX135" fmla="*/ 8601956 w 10334294"/>
              <a:gd name="connsiteY135" fmla="*/ 1820655 h 2530847"/>
              <a:gd name="connsiteX136" fmla="*/ 8685586 w 10334294"/>
              <a:gd name="connsiteY136" fmla="*/ 1904285 h 2530847"/>
              <a:gd name="connsiteX137" fmla="*/ 8864793 w 10334294"/>
              <a:gd name="connsiteY137" fmla="*/ 1772867 h 2530847"/>
              <a:gd name="connsiteX138" fmla="*/ 8733374 w 10334294"/>
              <a:gd name="connsiteY138" fmla="*/ 1653395 h 2530847"/>
              <a:gd name="connsiteX139" fmla="*/ 8733374 w 10334294"/>
              <a:gd name="connsiteY139" fmla="*/ 1653395 h 2530847"/>
              <a:gd name="connsiteX140" fmla="*/ 8267435 w 10334294"/>
              <a:gd name="connsiteY140" fmla="*/ 1677289 h 2530847"/>
              <a:gd name="connsiteX141" fmla="*/ 8124070 w 10334294"/>
              <a:gd name="connsiteY141" fmla="*/ 1796761 h 2530847"/>
              <a:gd name="connsiteX142" fmla="*/ 8207700 w 10334294"/>
              <a:gd name="connsiteY142" fmla="*/ 1916233 h 2530847"/>
              <a:gd name="connsiteX143" fmla="*/ 8386907 w 10334294"/>
              <a:gd name="connsiteY143" fmla="*/ 1796761 h 2530847"/>
              <a:gd name="connsiteX144" fmla="*/ 8267435 w 10334294"/>
              <a:gd name="connsiteY144" fmla="*/ 1677289 h 2530847"/>
              <a:gd name="connsiteX145" fmla="*/ 8267435 w 10334294"/>
              <a:gd name="connsiteY145" fmla="*/ 1677289 h 2530847"/>
              <a:gd name="connsiteX146" fmla="*/ 7789549 w 10334294"/>
              <a:gd name="connsiteY146" fmla="*/ 1677289 h 2530847"/>
              <a:gd name="connsiteX147" fmla="*/ 7658130 w 10334294"/>
              <a:gd name="connsiteY147" fmla="*/ 1760920 h 2530847"/>
              <a:gd name="connsiteX148" fmla="*/ 7693972 w 10334294"/>
              <a:gd name="connsiteY148" fmla="*/ 1904285 h 2530847"/>
              <a:gd name="connsiteX149" fmla="*/ 7849285 w 10334294"/>
              <a:gd name="connsiteY149" fmla="*/ 1904285 h 2530847"/>
              <a:gd name="connsiteX150" fmla="*/ 7885126 w 10334294"/>
              <a:gd name="connsiteY150" fmla="*/ 1725078 h 2530847"/>
              <a:gd name="connsiteX151" fmla="*/ 7789549 w 10334294"/>
              <a:gd name="connsiteY151" fmla="*/ 1677289 h 2530847"/>
              <a:gd name="connsiteX152" fmla="*/ 7789549 w 10334294"/>
              <a:gd name="connsiteY152" fmla="*/ 1677289 h 2530847"/>
              <a:gd name="connsiteX153" fmla="*/ 7311663 w 10334294"/>
              <a:gd name="connsiteY153" fmla="*/ 1677289 h 2530847"/>
              <a:gd name="connsiteX154" fmla="*/ 7180244 w 10334294"/>
              <a:gd name="connsiteY154" fmla="*/ 1832603 h 2530847"/>
              <a:gd name="connsiteX155" fmla="*/ 7299715 w 10334294"/>
              <a:gd name="connsiteY155" fmla="*/ 1916233 h 2530847"/>
              <a:gd name="connsiteX156" fmla="*/ 7431134 w 10334294"/>
              <a:gd name="connsiteY156" fmla="*/ 1796761 h 2530847"/>
              <a:gd name="connsiteX157" fmla="*/ 7311663 w 10334294"/>
              <a:gd name="connsiteY157" fmla="*/ 1677289 h 2530847"/>
              <a:gd name="connsiteX158" fmla="*/ 7311663 w 10334294"/>
              <a:gd name="connsiteY158" fmla="*/ 1677289 h 2530847"/>
              <a:gd name="connsiteX159" fmla="*/ 6833776 w 10334294"/>
              <a:gd name="connsiteY159" fmla="*/ 1665342 h 2530847"/>
              <a:gd name="connsiteX160" fmla="*/ 6726252 w 10334294"/>
              <a:gd name="connsiteY160" fmla="*/ 1844550 h 2530847"/>
              <a:gd name="connsiteX161" fmla="*/ 6941301 w 10334294"/>
              <a:gd name="connsiteY161" fmla="*/ 1820655 h 2530847"/>
              <a:gd name="connsiteX162" fmla="*/ 6929353 w 10334294"/>
              <a:gd name="connsiteY162" fmla="*/ 1713131 h 2530847"/>
              <a:gd name="connsiteX163" fmla="*/ 6833776 w 10334294"/>
              <a:gd name="connsiteY163" fmla="*/ 1665342 h 2530847"/>
              <a:gd name="connsiteX164" fmla="*/ 6833776 w 10334294"/>
              <a:gd name="connsiteY164" fmla="*/ 1665342 h 2530847"/>
              <a:gd name="connsiteX165" fmla="*/ 6367837 w 10334294"/>
              <a:gd name="connsiteY165" fmla="*/ 1629501 h 2530847"/>
              <a:gd name="connsiteX166" fmla="*/ 6248365 w 10334294"/>
              <a:gd name="connsiteY166" fmla="*/ 1701184 h 2530847"/>
              <a:gd name="connsiteX167" fmla="*/ 6248365 w 10334294"/>
              <a:gd name="connsiteY167" fmla="*/ 1808708 h 2530847"/>
              <a:gd name="connsiteX168" fmla="*/ 6415626 w 10334294"/>
              <a:gd name="connsiteY168" fmla="*/ 1844550 h 2530847"/>
              <a:gd name="connsiteX169" fmla="*/ 6475361 w 10334294"/>
              <a:gd name="connsiteY169" fmla="*/ 1725078 h 2530847"/>
              <a:gd name="connsiteX170" fmla="*/ 6367837 w 10334294"/>
              <a:gd name="connsiteY170" fmla="*/ 1629501 h 2530847"/>
              <a:gd name="connsiteX171" fmla="*/ 6367837 w 10334294"/>
              <a:gd name="connsiteY171" fmla="*/ 1629501 h 2530847"/>
              <a:gd name="connsiteX172" fmla="*/ 5889950 w 10334294"/>
              <a:gd name="connsiteY172" fmla="*/ 1593659 h 2530847"/>
              <a:gd name="connsiteX173" fmla="*/ 5770479 w 10334294"/>
              <a:gd name="connsiteY173" fmla="*/ 1689237 h 2530847"/>
              <a:gd name="connsiteX174" fmla="*/ 5830215 w 10334294"/>
              <a:gd name="connsiteY174" fmla="*/ 1808708 h 2530847"/>
              <a:gd name="connsiteX175" fmla="*/ 5937739 w 10334294"/>
              <a:gd name="connsiteY175" fmla="*/ 1808708 h 2530847"/>
              <a:gd name="connsiteX176" fmla="*/ 5997475 w 10334294"/>
              <a:gd name="connsiteY176" fmla="*/ 1677289 h 2530847"/>
              <a:gd name="connsiteX177" fmla="*/ 5889950 w 10334294"/>
              <a:gd name="connsiteY177" fmla="*/ 1593659 h 2530847"/>
              <a:gd name="connsiteX178" fmla="*/ 5889950 w 10334294"/>
              <a:gd name="connsiteY178" fmla="*/ 1593659 h 2530847"/>
              <a:gd name="connsiteX179" fmla="*/ 5424011 w 10334294"/>
              <a:gd name="connsiteY179" fmla="*/ 1545871 h 2530847"/>
              <a:gd name="connsiteX180" fmla="*/ 5352328 w 10334294"/>
              <a:gd name="connsiteY180" fmla="*/ 1557818 h 2530847"/>
              <a:gd name="connsiteX181" fmla="*/ 5316487 w 10334294"/>
              <a:gd name="connsiteY181" fmla="*/ 1713131 h 2530847"/>
              <a:gd name="connsiteX182" fmla="*/ 5400117 w 10334294"/>
              <a:gd name="connsiteY182" fmla="*/ 1760920 h 2530847"/>
              <a:gd name="connsiteX183" fmla="*/ 5519588 w 10334294"/>
              <a:gd name="connsiteY183" fmla="*/ 1701184 h 2530847"/>
              <a:gd name="connsiteX184" fmla="*/ 5424011 w 10334294"/>
              <a:gd name="connsiteY184" fmla="*/ 1545871 h 2530847"/>
              <a:gd name="connsiteX185" fmla="*/ 5424011 w 10334294"/>
              <a:gd name="connsiteY185" fmla="*/ 1545871 h 2530847"/>
              <a:gd name="connsiteX186" fmla="*/ 4958072 w 10334294"/>
              <a:gd name="connsiteY186" fmla="*/ 1486135 h 2530847"/>
              <a:gd name="connsiteX187" fmla="*/ 4862495 w 10334294"/>
              <a:gd name="connsiteY187" fmla="*/ 1521976 h 2530847"/>
              <a:gd name="connsiteX188" fmla="*/ 4850547 w 10334294"/>
              <a:gd name="connsiteY188" fmla="*/ 1653395 h 2530847"/>
              <a:gd name="connsiteX189" fmla="*/ 4970019 w 10334294"/>
              <a:gd name="connsiteY189" fmla="*/ 1701184 h 2530847"/>
              <a:gd name="connsiteX190" fmla="*/ 5053649 w 10334294"/>
              <a:gd name="connsiteY190" fmla="*/ 1569765 h 2530847"/>
              <a:gd name="connsiteX191" fmla="*/ 4958072 w 10334294"/>
              <a:gd name="connsiteY191" fmla="*/ 1486135 h 2530847"/>
              <a:gd name="connsiteX192" fmla="*/ 4958072 w 10334294"/>
              <a:gd name="connsiteY192" fmla="*/ 1486135 h 2530847"/>
              <a:gd name="connsiteX193" fmla="*/ 4492133 w 10334294"/>
              <a:gd name="connsiteY193" fmla="*/ 1438346 h 2530847"/>
              <a:gd name="connsiteX194" fmla="*/ 4384608 w 10334294"/>
              <a:gd name="connsiteY194" fmla="*/ 1569765 h 2530847"/>
              <a:gd name="connsiteX195" fmla="*/ 4468238 w 10334294"/>
              <a:gd name="connsiteY195" fmla="*/ 1653395 h 2530847"/>
              <a:gd name="connsiteX196" fmla="*/ 4587710 w 10334294"/>
              <a:gd name="connsiteY196" fmla="*/ 1510029 h 2530847"/>
              <a:gd name="connsiteX197" fmla="*/ 4492133 w 10334294"/>
              <a:gd name="connsiteY197" fmla="*/ 1438346 h 2530847"/>
              <a:gd name="connsiteX198" fmla="*/ 4492133 w 10334294"/>
              <a:gd name="connsiteY198" fmla="*/ 1438346 h 2530847"/>
              <a:gd name="connsiteX199" fmla="*/ 4038140 w 10334294"/>
              <a:gd name="connsiteY199" fmla="*/ 1390558 h 2530847"/>
              <a:gd name="connsiteX200" fmla="*/ 3954510 w 10334294"/>
              <a:gd name="connsiteY200" fmla="*/ 1414452 h 2530847"/>
              <a:gd name="connsiteX201" fmla="*/ 3966457 w 10334294"/>
              <a:gd name="connsiteY201" fmla="*/ 1593659 h 2530847"/>
              <a:gd name="connsiteX202" fmla="*/ 4085929 w 10334294"/>
              <a:gd name="connsiteY202" fmla="*/ 1581712 h 2530847"/>
              <a:gd name="connsiteX203" fmla="*/ 4121771 w 10334294"/>
              <a:gd name="connsiteY203" fmla="*/ 1462241 h 2530847"/>
              <a:gd name="connsiteX204" fmla="*/ 4038140 w 10334294"/>
              <a:gd name="connsiteY204" fmla="*/ 1390558 h 2530847"/>
              <a:gd name="connsiteX205" fmla="*/ 4038140 w 10334294"/>
              <a:gd name="connsiteY205" fmla="*/ 1390558 h 2530847"/>
              <a:gd name="connsiteX206" fmla="*/ 3572201 w 10334294"/>
              <a:gd name="connsiteY206" fmla="*/ 1366663 h 2530847"/>
              <a:gd name="connsiteX207" fmla="*/ 3452730 w 10334294"/>
              <a:gd name="connsiteY207" fmla="*/ 1462241 h 2530847"/>
              <a:gd name="connsiteX208" fmla="*/ 3548307 w 10334294"/>
              <a:gd name="connsiteY208" fmla="*/ 1569765 h 2530847"/>
              <a:gd name="connsiteX209" fmla="*/ 3655831 w 10334294"/>
              <a:gd name="connsiteY209" fmla="*/ 1426399 h 2530847"/>
              <a:gd name="connsiteX210" fmla="*/ 3572201 w 10334294"/>
              <a:gd name="connsiteY210" fmla="*/ 1366663 h 2530847"/>
              <a:gd name="connsiteX211" fmla="*/ 3572201 w 10334294"/>
              <a:gd name="connsiteY211" fmla="*/ 1366663 h 2530847"/>
              <a:gd name="connsiteX212" fmla="*/ 3106262 w 10334294"/>
              <a:gd name="connsiteY212" fmla="*/ 1342769 h 2530847"/>
              <a:gd name="connsiteX213" fmla="*/ 2998737 w 10334294"/>
              <a:gd name="connsiteY213" fmla="*/ 1486135 h 2530847"/>
              <a:gd name="connsiteX214" fmla="*/ 3082368 w 10334294"/>
              <a:gd name="connsiteY214" fmla="*/ 1545871 h 2530847"/>
              <a:gd name="connsiteX215" fmla="*/ 3189892 w 10334294"/>
              <a:gd name="connsiteY215" fmla="*/ 1414452 h 2530847"/>
              <a:gd name="connsiteX216" fmla="*/ 3106262 w 10334294"/>
              <a:gd name="connsiteY216" fmla="*/ 1342769 h 2530847"/>
              <a:gd name="connsiteX217" fmla="*/ 3106262 w 10334294"/>
              <a:gd name="connsiteY217" fmla="*/ 1342769 h 2530847"/>
              <a:gd name="connsiteX218" fmla="*/ 2640323 w 10334294"/>
              <a:gd name="connsiteY218" fmla="*/ 1342769 h 2530847"/>
              <a:gd name="connsiteX219" fmla="*/ 2532798 w 10334294"/>
              <a:gd name="connsiteY219" fmla="*/ 1438346 h 2530847"/>
              <a:gd name="connsiteX220" fmla="*/ 2628375 w 10334294"/>
              <a:gd name="connsiteY220" fmla="*/ 1533924 h 2530847"/>
              <a:gd name="connsiteX221" fmla="*/ 2723953 w 10334294"/>
              <a:gd name="connsiteY221" fmla="*/ 1402505 h 2530847"/>
              <a:gd name="connsiteX222" fmla="*/ 2640323 w 10334294"/>
              <a:gd name="connsiteY222" fmla="*/ 1342769 h 2530847"/>
              <a:gd name="connsiteX223" fmla="*/ 2640323 w 10334294"/>
              <a:gd name="connsiteY223" fmla="*/ 1342769 h 2530847"/>
              <a:gd name="connsiteX224" fmla="*/ 2174383 w 10334294"/>
              <a:gd name="connsiteY224" fmla="*/ 1342769 h 2530847"/>
              <a:gd name="connsiteX225" fmla="*/ 2066859 w 10334294"/>
              <a:gd name="connsiteY225" fmla="*/ 1438346 h 2530847"/>
              <a:gd name="connsiteX226" fmla="*/ 2234119 w 10334294"/>
              <a:gd name="connsiteY226" fmla="*/ 1510029 h 2530847"/>
              <a:gd name="connsiteX227" fmla="*/ 2174383 w 10334294"/>
              <a:gd name="connsiteY227" fmla="*/ 1342769 h 2530847"/>
              <a:gd name="connsiteX228" fmla="*/ 2174383 w 10334294"/>
              <a:gd name="connsiteY228" fmla="*/ 1342769 h 2530847"/>
              <a:gd name="connsiteX229" fmla="*/ 1708444 w 10334294"/>
              <a:gd name="connsiteY229" fmla="*/ 1354716 h 2530847"/>
              <a:gd name="connsiteX230" fmla="*/ 1612867 w 10334294"/>
              <a:gd name="connsiteY230" fmla="*/ 1426399 h 2530847"/>
              <a:gd name="connsiteX231" fmla="*/ 1660655 w 10334294"/>
              <a:gd name="connsiteY231" fmla="*/ 1545871 h 2530847"/>
              <a:gd name="connsiteX232" fmla="*/ 1768180 w 10334294"/>
              <a:gd name="connsiteY232" fmla="*/ 1521976 h 2530847"/>
              <a:gd name="connsiteX233" fmla="*/ 1708444 w 10334294"/>
              <a:gd name="connsiteY233" fmla="*/ 1354716 h 2530847"/>
              <a:gd name="connsiteX234" fmla="*/ 1708444 w 10334294"/>
              <a:gd name="connsiteY234" fmla="*/ 1354716 h 2530847"/>
              <a:gd name="connsiteX235" fmla="*/ 1242505 w 10334294"/>
              <a:gd name="connsiteY235" fmla="*/ 1390558 h 2530847"/>
              <a:gd name="connsiteX236" fmla="*/ 1170822 w 10334294"/>
              <a:gd name="connsiteY236" fmla="*/ 1414452 h 2530847"/>
              <a:gd name="connsiteX237" fmla="*/ 1194716 w 10334294"/>
              <a:gd name="connsiteY237" fmla="*/ 1569765 h 2530847"/>
              <a:gd name="connsiteX238" fmla="*/ 1326135 w 10334294"/>
              <a:gd name="connsiteY238" fmla="*/ 1474188 h 2530847"/>
              <a:gd name="connsiteX239" fmla="*/ 1242505 w 10334294"/>
              <a:gd name="connsiteY239" fmla="*/ 1390558 h 2530847"/>
              <a:gd name="connsiteX240" fmla="*/ 1242505 w 10334294"/>
              <a:gd name="connsiteY240" fmla="*/ 1390558 h 2530847"/>
              <a:gd name="connsiteX241" fmla="*/ 9928091 w 10334294"/>
              <a:gd name="connsiteY241" fmla="*/ 1844550 h 2530847"/>
              <a:gd name="connsiteX242" fmla="*/ 9784725 w 10334294"/>
              <a:gd name="connsiteY242" fmla="*/ 1987916 h 2530847"/>
              <a:gd name="connsiteX243" fmla="*/ 9892249 w 10334294"/>
              <a:gd name="connsiteY243" fmla="*/ 2107387 h 2530847"/>
              <a:gd name="connsiteX244" fmla="*/ 10059509 w 10334294"/>
              <a:gd name="connsiteY244" fmla="*/ 1928180 h 2530847"/>
              <a:gd name="connsiteX245" fmla="*/ 9928091 w 10334294"/>
              <a:gd name="connsiteY245" fmla="*/ 1844550 h 2530847"/>
              <a:gd name="connsiteX246" fmla="*/ 9928091 w 10334294"/>
              <a:gd name="connsiteY246" fmla="*/ 1844550 h 2530847"/>
              <a:gd name="connsiteX247" fmla="*/ 9450204 w 10334294"/>
              <a:gd name="connsiteY247" fmla="*/ 1892338 h 2530847"/>
              <a:gd name="connsiteX248" fmla="*/ 9318785 w 10334294"/>
              <a:gd name="connsiteY248" fmla="*/ 2071546 h 2530847"/>
              <a:gd name="connsiteX249" fmla="*/ 9557729 w 10334294"/>
              <a:gd name="connsiteY249" fmla="*/ 2095440 h 2530847"/>
              <a:gd name="connsiteX250" fmla="*/ 9581623 w 10334294"/>
              <a:gd name="connsiteY250" fmla="*/ 1975968 h 2530847"/>
              <a:gd name="connsiteX251" fmla="*/ 9450204 w 10334294"/>
              <a:gd name="connsiteY251" fmla="*/ 1892338 h 2530847"/>
              <a:gd name="connsiteX252" fmla="*/ 9450204 w 10334294"/>
              <a:gd name="connsiteY252" fmla="*/ 1892338 h 2530847"/>
              <a:gd name="connsiteX253" fmla="*/ 8972318 w 10334294"/>
              <a:gd name="connsiteY253" fmla="*/ 1928180 h 2530847"/>
              <a:gd name="connsiteX254" fmla="*/ 8840899 w 10334294"/>
              <a:gd name="connsiteY254" fmla="*/ 2107387 h 2530847"/>
              <a:gd name="connsiteX255" fmla="*/ 9008159 w 10334294"/>
              <a:gd name="connsiteY255" fmla="*/ 2179070 h 2530847"/>
              <a:gd name="connsiteX256" fmla="*/ 9103736 w 10334294"/>
              <a:gd name="connsiteY256" fmla="*/ 2047651 h 2530847"/>
              <a:gd name="connsiteX257" fmla="*/ 8972318 w 10334294"/>
              <a:gd name="connsiteY257" fmla="*/ 1928180 h 2530847"/>
              <a:gd name="connsiteX258" fmla="*/ 8972318 w 10334294"/>
              <a:gd name="connsiteY258" fmla="*/ 1928180 h 2530847"/>
              <a:gd name="connsiteX259" fmla="*/ 8494431 w 10334294"/>
              <a:gd name="connsiteY259" fmla="*/ 1952074 h 2530847"/>
              <a:gd name="connsiteX260" fmla="*/ 8363013 w 10334294"/>
              <a:gd name="connsiteY260" fmla="*/ 2047651 h 2530847"/>
              <a:gd name="connsiteX261" fmla="*/ 8530273 w 10334294"/>
              <a:gd name="connsiteY261" fmla="*/ 2202965 h 2530847"/>
              <a:gd name="connsiteX262" fmla="*/ 8613903 w 10334294"/>
              <a:gd name="connsiteY262" fmla="*/ 2119334 h 2530847"/>
              <a:gd name="connsiteX263" fmla="*/ 8601956 w 10334294"/>
              <a:gd name="connsiteY263" fmla="*/ 1999863 h 2530847"/>
              <a:gd name="connsiteX264" fmla="*/ 8494431 w 10334294"/>
              <a:gd name="connsiteY264" fmla="*/ 1952074 h 2530847"/>
              <a:gd name="connsiteX265" fmla="*/ 8494431 w 10334294"/>
              <a:gd name="connsiteY265" fmla="*/ 1952074 h 2530847"/>
              <a:gd name="connsiteX266" fmla="*/ 8016545 w 10334294"/>
              <a:gd name="connsiteY266" fmla="*/ 1964021 h 2530847"/>
              <a:gd name="connsiteX267" fmla="*/ 7885126 w 10334294"/>
              <a:gd name="connsiteY267" fmla="*/ 2059599 h 2530847"/>
              <a:gd name="connsiteX268" fmla="*/ 7897073 w 10334294"/>
              <a:gd name="connsiteY268" fmla="*/ 2167123 h 2530847"/>
              <a:gd name="connsiteX269" fmla="*/ 8112122 w 10334294"/>
              <a:gd name="connsiteY269" fmla="*/ 2167123 h 2530847"/>
              <a:gd name="connsiteX270" fmla="*/ 8136017 w 10334294"/>
              <a:gd name="connsiteY270" fmla="*/ 2047651 h 2530847"/>
              <a:gd name="connsiteX271" fmla="*/ 8016545 w 10334294"/>
              <a:gd name="connsiteY271" fmla="*/ 1964021 h 2530847"/>
              <a:gd name="connsiteX272" fmla="*/ 8016545 w 10334294"/>
              <a:gd name="connsiteY272" fmla="*/ 1964021 h 2530847"/>
              <a:gd name="connsiteX273" fmla="*/ 7538659 w 10334294"/>
              <a:gd name="connsiteY273" fmla="*/ 1975968 h 2530847"/>
              <a:gd name="connsiteX274" fmla="*/ 7431134 w 10334294"/>
              <a:gd name="connsiteY274" fmla="*/ 2023757 h 2530847"/>
              <a:gd name="connsiteX275" fmla="*/ 7419187 w 10334294"/>
              <a:gd name="connsiteY275" fmla="*/ 2167123 h 2530847"/>
              <a:gd name="connsiteX276" fmla="*/ 7526711 w 10334294"/>
              <a:gd name="connsiteY276" fmla="*/ 2214912 h 2530847"/>
              <a:gd name="connsiteX277" fmla="*/ 7658130 w 10334294"/>
              <a:gd name="connsiteY277" fmla="*/ 2095440 h 2530847"/>
              <a:gd name="connsiteX278" fmla="*/ 7538659 w 10334294"/>
              <a:gd name="connsiteY278" fmla="*/ 1975968 h 2530847"/>
              <a:gd name="connsiteX279" fmla="*/ 7538659 w 10334294"/>
              <a:gd name="connsiteY279" fmla="*/ 1975968 h 2530847"/>
              <a:gd name="connsiteX280" fmla="*/ 7060772 w 10334294"/>
              <a:gd name="connsiteY280" fmla="*/ 1964021 h 2530847"/>
              <a:gd name="connsiteX281" fmla="*/ 6953248 w 10334294"/>
              <a:gd name="connsiteY281" fmla="*/ 2011810 h 2530847"/>
              <a:gd name="connsiteX282" fmla="*/ 6929353 w 10334294"/>
              <a:gd name="connsiteY282" fmla="*/ 2107387 h 2530847"/>
              <a:gd name="connsiteX283" fmla="*/ 7048825 w 10334294"/>
              <a:gd name="connsiteY283" fmla="*/ 2202965 h 2530847"/>
              <a:gd name="connsiteX284" fmla="*/ 7180244 w 10334294"/>
              <a:gd name="connsiteY284" fmla="*/ 2083493 h 2530847"/>
              <a:gd name="connsiteX285" fmla="*/ 7060772 w 10334294"/>
              <a:gd name="connsiteY285" fmla="*/ 1964021 h 2530847"/>
              <a:gd name="connsiteX286" fmla="*/ 7060772 w 10334294"/>
              <a:gd name="connsiteY286" fmla="*/ 1964021 h 2530847"/>
              <a:gd name="connsiteX287" fmla="*/ 6582886 w 10334294"/>
              <a:gd name="connsiteY287" fmla="*/ 1940127 h 2530847"/>
              <a:gd name="connsiteX288" fmla="*/ 6451467 w 10334294"/>
              <a:gd name="connsiteY288" fmla="*/ 2047651 h 2530847"/>
              <a:gd name="connsiteX289" fmla="*/ 6523150 w 10334294"/>
              <a:gd name="connsiteY289" fmla="*/ 2167123 h 2530847"/>
              <a:gd name="connsiteX290" fmla="*/ 6642622 w 10334294"/>
              <a:gd name="connsiteY290" fmla="*/ 2155176 h 2530847"/>
              <a:gd name="connsiteX291" fmla="*/ 6690410 w 10334294"/>
              <a:gd name="connsiteY291" fmla="*/ 2023757 h 2530847"/>
              <a:gd name="connsiteX292" fmla="*/ 6582886 w 10334294"/>
              <a:gd name="connsiteY292" fmla="*/ 1940127 h 2530847"/>
              <a:gd name="connsiteX293" fmla="*/ 6582886 w 10334294"/>
              <a:gd name="connsiteY293" fmla="*/ 1940127 h 2530847"/>
              <a:gd name="connsiteX294" fmla="*/ 6104999 w 10334294"/>
              <a:gd name="connsiteY294" fmla="*/ 1904285 h 2530847"/>
              <a:gd name="connsiteX295" fmla="*/ 5985528 w 10334294"/>
              <a:gd name="connsiteY295" fmla="*/ 1975968 h 2530847"/>
              <a:gd name="connsiteX296" fmla="*/ 6057211 w 10334294"/>
              <a:gd name="connsiteY296" fmla="*/ 2131282 h 2530847"/>
              <a:gd name="connsiteX297" fmla="*/ 6212524 w 10334294"/>
              <a:gd name="connsiteY297" fmla="*/ 2071546 h 2530847"/>
              <a:gd name="connsiteX298" fmla="*/ 6104999 w 10334294"/>
              <a:gd name="connsiteY298" fmla="*/ 1904285 h 2530847"/>
              <a:gd name="connsiteX299" fmla="*/ 6104999 w 10334294"/>
              <a:gd name="connsiteY299" fmla="*/ 1904285 h 2530847"/>
              <a:gd name="connsiteX300" fmla="*/ 5639060 w 10334294"/>
              <a:gd name="connsiteY300" fmla="*/ 1868444 h 2530847"/>
              <a:gd name="connsiteX301" fmla="*/ 5507641 w 10334294"/>
              <a:gd name="connsiteY301" fmla="*/ 1964021 h 2530847"/>
              <a:gd name="connsiteX302" fmla="*/ 5579324 w 10334294"/>
              <a:gd name="connsiteY302" fmla="*/ 2083493 h 2530847"/>
              <a:gd name="connsiteX303" fmla="*/ 5734637 w 10334294"/>
              <a:gd name="connsiteY303" fmla="*/ 2023757 h 2530847"/>
              <a:gd name="connsiteX304" fmla="*/ 5639060 w 10334294"/>
              <a:gd name="connsiteY304" fmla="*/ 1868444 h 2530847"/>
              <a:gd name="connsiteX305" fmla="*/ 5639060 w 10334294"/>
              <a:gd name="connsiteY305" fmla="*/ 1868444 h 2530847"/>
              <a:gd name="connsiteX306" fmla="*/ 5173121 w 10334294"/>
              <a:gd name="connsiteY306" fmla="*/ 1808708 h 2530847"/>
              <a:gd name="connsiteX307" fmla="*/ 5053649 w 10334294"/>
              <a:gd name="connsiteY307" fmla="*/ 1904285 h 2530847"/>
              <a:gd name="connsiteX308" fmla="*/ 5149227 w 10334294"/>
              <a:gd name="connsiteY308" fmla="*/ 2035704 h 2530847"/>
              <a:gd name="connsiteX309" fmla="*/ 5268698 w 10334294"/>
              <a:gd name="connsiteY309" fmla="*/ 1940127 h 2530847"/>
              <a:gd name="connsiteX310" fmla="*/ 5173121 w 10334294"/>
              <a:gd name="connsiteY310" fmla="*/ 1808708 h 2530847"/>
              <a:gd name="connsiteX311" fmla="*/ 5173121 w 10334294"/>
              <a:gd name="connsiteY311" fmla="*/ 1808708 h 2530847"/>
              <a:gd name="connsiteX312" fmla="*/ 4707182 w 10334294"/>
              <a:gd name="connsiteY312" fmla="*/ 1760920 h 2530847"/>
              <a:gd name="connsiteX313" fmla="*/ 4587710 w 10334294"/>
              <a:gd name="connsiteY313" fmla="*/ 1892338 h 2530847"/>
              <a:gd name="connsiteX314" fmla="*/ 4719129 w 10334294"/>
              <a:gd name="connsiteY314" fmla="*/ 1975968 h 2530847"/>
              <a:gd name="connsiteX315" fmla="*/ 4802759 w 10334294"/>
              <a:gd name="connsiteY315" fmla="*/ 1844550 h 2530847"/>
              <a:gd name="connsiteX316" fmla="*/ 4707182 w 10334294"/>
              <a:gd name="connsiteY316" fmla="*/ 1760920 h 2530847"/>
              <a:gd name="connsiteX317" fmla="*/ 4707182 w 10334294"/>
              <a:gd name="connsiteY317" fmla="*/ 1760920 h 2530847"/>
              <a:gd name="connsiteX318" fmla="*/ 4241242 w 10334294"/>
              <a:gd name="connsiteY318" fmla="*/ 1713131 h 2530847"/>
              <a:gd name="connsiteX319" fmla="*/ 4133718 w 10334294"/>
              <a:gd name="connsiteY319" fmla="*/ 1772867 h 2530847"/>
              <a:gd name="connsiteX320" fmla="*/ 4145665 w 10334294"/>
              <a:gd name="connsiteY320" fmla="*/ 1892338 h 2530847"/>
              <a:gd name="connsiteX321" fmla="*/ 4300978 w 10334294"/>
              <a:gd name="connsiteY321" fmla="*/ 1904285 h 2530847"/>
              <a:gd name="connsiteX322" fmla="*/ 4336820 w 10334294"/>
              <a:gd name="connsiteY322" fmla="*/ 1784814 h 2530847"/>
              <a:gd name="connsiteX323" fmla="*/ 4241242 w 10334294"/>
              <a:gd name="connsiteY323" fmla="*/ 1713131 h 2530847"/>
              <a:gd name="connsiteX324" fmla="*/ 4241242 w 10334294"/>
              <a:gd name="connsiteY324" fmla="*/ 1713131 h 2530847"/>
              <a:gd name="connsiteX325" fmla="*/ 3775303 w 10334294"/>
              <a:gd name="connsiteY325" fmla="*/ 1677289 h 2530847"/>
              <a:gd name="connsiteX326" fmla="*/ 3667778 w 10334294"/>
              <a:gd name="connsiteY326" fmla="*/ 1772867 h 2530847"/>
              <a:gd name="connsiteX327" fmla="*/ 3763356 w 10334294"/>
              <a:gd name="connsiteY327" fmla="*/ 1892338 h 2530847"/>
              <a:gd name="connsiteX328" fmla="*/ 3870880 w 10334294"/>
              <a:gd name="connsiteY328" fmla="*/ 1748972 h 2530847"/>
              <a:gd name="connsiteX329" fmla="*/ 3775303 w 10334294"/>
              <a:gd name="connsiteY329" fmla="*/ 1677289 h 2530847"/>
              <a:gd name="connsiteX330" fmla="*/ 3775303 w 10334294"/>
              <a:gd name="connsiteY330" fmla="*/ 1677289 h 2530847"/>
              <a:gd name="connsiteX331" fmla="*/ 3321311 w 10334294"/>
              <a:gd name="connsiteY331" fmla="*/ 1653395 h 2530847"/>
              <a:gd name="connsiteX332" fmla="*/ 3213786 w 10334294"/>
              <a:gd name="connsiteY332" fmla="*/ 1796761 h 2530847"/>
              <a:gd name="connsiteX333" fmla="*/ 3345205 w 10334294"/>
              <a:gd name="connsiteY333" fmla="*/ 1856497 h 2530847"/>
              <a:gd name="connsiteX334" fmla="*/ 3404941 w 10334294"/>
              <a:gd name="connsiteY334" fmla="*/ 1796761 h 2530847"/>
              <a:gd name="connsiteX335" fmla="*/ 3321311 w 10334294"/>
              <a:gd name="connsiteY335" fmla="*/ 1653395 h 2530847"/>
              <a:gd name="connsiteX336" fmla="*/ 3321311 w 10334294"/>
              <a:gd name="connsiteY336" fmla="*/ 1653395 h 2530847"/>
              <a:gd name="connsiteX337" fmla="*/ 2855372 w 10334294"/>
              <a:gd name="connsiteY337" fmla="*/ 1641448 h 2530847"/>
              <a:gd name="connsiteX338" fmla="*/ 2747847 w 10334294"/>
              <a:gd name="connsiteY338" fmla="*/ 1737025 h 2530847"/>
              <a:gd name="connsiteX339" fmla="*/ 2843424 w 10334294"/>
              <a:gd name="connsiteY339" fmla="*/ 1844550 h 2530847"/>
              <a:gd name="connsiteX340" fmla="*/ 2950949 w 10334294"/>
              <a:gd name="connsiteY340" fmla="*/ 1748972 h 2530847"/>
              <a:gd name="connsiteX341" fmla="*/ 2855372 w 10334294"/>
              <a:gd name="connsiteY341" fmla="*/ 1641448 h 2530847"/>
              <a:gd name="connsiteX342" fmla="*/ 2855372 w 10334294"/>
              <a:gd name="connsiteY342" fmla="*/ 1641448 h 2530847"/>
              <a:gd name="connsiteX343" fmla="*/ 2389432 w 10334294"/>
              <a:gd name="connsiteY343" fmla="*/ 1641448 h 2530847"/>
              <a:gd name="connsiteX344" fmla="*/ 2293855 w 10334294"/>
              <a:gd name="connsiteY344" fmla="*/ 1772867 h 2530847"/>
              <a:gd name="connsiteX345" fmla="*/ 2425274 w 10334294"/>
              <a:gd name="connsiteY345" fmla="*/ 1832603 h 2530847"/>
              <a:gd name="connsiteX346" fmla="*/ 2485010 w 10334294"/>
              <a:gd name="connsiteY346" fmla="*/ 1701184 h 2530847"/>
              <a:gd name="connsiteX347" fmla="*/ 2389432 w 10334294"/>
              <a:gd name="connsiteY347" fmla="*/ 1641448 h 2530847"/>
              <a:gd name="connsiteX348" fmla="*/ 2389432 w 10334294"/>
              <a:gd name="connsiteY348" fmla="*/ 1641448 h 2530847"/>
              <a:gd name="connsiteX349" fmla="*/ 1935440 w 10334294"/>
              <a:gd name="connsiteY349" fmla="*/ 1653395 h 2530847"/>
              <a:gd name="connsiteX350" fmla="*/ 1839863 w 10334294"/>
              <a:gd name="connsiteY350" fmla="*/ 1713131 h 2530847"/>
              <a:gd name="connsiteX351" fmla="*/ 1923493 w 10334294"/>
              <a:gd name="connsiteY351" fmla="*/ 1844550 h 2530847"/>
              <a:gd name="connsiteX352" fmla="*/ 2019070 w 10334294"/>
              <a:gd name="connsiteY352" fmla="*/ 1701184 h 2530847"/>
              <a:gd name="connsiteX353" fmla="*/ 1935440 w 10334294"/>
              <a:gd name="connsiteY353" fmla="*/ 1653395 h 2530847"/>
              <a:gd name="connsiteX354" fmla="*/ 1935440 w 10334294"/>
              <a:gd name="connsiteY354" fmla="*/ 1653395 h 2530847"/>
              <a:gd name="connsiteX355" fmla="*/ 1469501 w 10334294"/>
              <a:gd name="connsiteY355" fmla="*/ 1677289 h 2530847"/>
              <a:gd name="connsiteX356" fmla="*/ 1373924 w 10334294"/>
              <a:gd name="connsiteY356" fmla="*/ 1772867 h 2530847"/>
              <a:gd name="connsiteX357" fmla="*/ 1433659 w 10334294"/>
              <a:gd name="connsiteY357" fmla="*/ 1856497 h 2530847"/>
              <a:gd name="connsiteX358" fmla="*/ 1553131 w 10334294"/>
              <a:gd name="connsiteY358" fmla="*/ 1796761 h 2530847"/>
              <a:gd name="connsiteX359" fmla="*/ 1553131 w 10334294"/>
              <a:gd name="connsiteY359" fmla="*/ 1725078 h 2530847"/>
              <a:gd name="connsiteX360" fmla="*/ 1469501 w 10334294"/>
              <a:gd name="connsiteY360" fmla="*/ 1677289 h 2530847"/>
              <a:gd name="connsiteX361" fmla="*/ 1469501 w 10334294"/>
              <a:gd name="connsiteY361" fmla="*/ 1677289 h 2530847"/>
              <a:gd name="connsiteX362" fmla="*/ 1003562 w 10334294"/>
              <a:gd name="connsiteY362" fmla="*/ 1701184 h 2530847"/>
              <a:gd name="connsiteX363" fmla="*/ 919931 w 10334294"/>
              <a:gd name="connsiteY363" fmla="*/ 1844550 h 2530847"/>
              <a:gd name="connsiteX364" fmla="*/ 1003562 w 10334294"/>
              <a:gd name="connsiteY364" fmla="*/ 1892338 h 2530847"/>
              <a:gd name="connsiteX365" fmla="*/ 1099139 w 10334294"/>
              <a:gd name="connsiteY365" fmla="*/ 1796761 h 2530847"/>
              <a:gd name="connsiteX366" fmla="*/ 1003562 w 10334294"/>
              <a:gd name="connsiteY366" fmla="*/ 1701184 h 2530847"/>
              <a:gd name="connsiteX367" fmla="*/ 1003562 w 10334294"/>
              <a:gd name="connsiteY367" fmla="*/ 1701184 h 2530847"/>
              <a:gd name="connsiteX368" fmla="*/ 549569 w 10334294"/>
              <a:gd name="connsiteY368" fmla="*/ 1748972 h 2530847"/>
              <a:gd name="connsiteX369" fmla="*/ 453992 w 10334294"/>
              <a:gd name="connsiteY369" fmla="*/ 1844550 h 2530847"/>
              <a:gd name="connsiteX370" fmla="*/ 477886 w 10334294"/>
              <a:gd name="connsiteY370" fmla="*/ 1916233 h 2530847"/>
              <a:gd name="connsiteX371" fmla="*/ 609305 w 10334294"/>
              <a:gd name="connsiteY371" fmla="*/ 1892338 h 2530847"/>
              <a:gd name="connsiteX372" fmla="*/ 609305 w 10334294"/>
              <a:gd name="connsiteY372" fmla="*/ 1772867 h 2530847"/>
              <a:gd name="connsiteX373" fmla="*/ 549569 w 10334294"/>
              <a:gd name="connsiteY373" fmla="*/ 1748972 h 2530847"/>
              <a:gd name="connsiteX374" fmla="*/ 549569 w 10334294"/>
              <a:gd name="connsiteY374" fmla="*/ 1748972 h 2530847"/>
              <a:gd name="connsiteX375" fmla="*/ 83630 w 10334294"/>
              <a:gd name="connsiteY375" fmla="*/ 1808708 h 2530847"/>
              <a:gd name="connsiteX376" fmla="*/ 0 w 10334294"/>
              <a:gd name="connsiteY376" fmla="*/ 1904285 h 2530847"/>
              <a:gd name="connsiteX377" fmla="*/ 83630 w 10334294"/>
              <a:gd name="connsiteY377" fmla="*/ 1987916 h 2530847"/>
              <a:gd name="connsiteX378" fmla="*/ 167260 w 10334294"/>
              <a:gd name="connsiteY378" fmla="*/ 1880391 h 2530847"/>
              <a:gd name="connsiteX379" fmla="*/ 83630 w 10334294"/>
              <a:gd name="connsiteY379" fmla="*/ 1808708 h 2530847"/>
              <a:gd name="connsiteX380" fmla="*/ 83630 w 10334294"/>
              <a:gd name="connsiteY380" fmla="*/ 1808708 h 2530847"/>
              <a:gd name="connsiteX381" fmla="*/ 10190928 w 10334294"/>
              <a:gd name="connsiteY381" fmla="*/ 2131282 h 2530847"/>
              <a:gd name="connsiteX382" fmla="*/ 10047562 w 10334294"/>
              <a:gd name="connsiteY382" fmla="*/ 2274648 h 2530847"/>
              <a:gd name="connsiteX383" fmla="*/ 10155087 w 10334294"/>
              <a:gd name="connsiteY383" fmla="*/ 2394119 h 2530847"/>
              <a:gd name="connsiteX384" fmla="*/ 10334294 w 10334294"/>
              <a:gd name="connsiteY384" fmla="*/ 2238806 h 2530847"/>
              <a:gd name="connsiteX385" fmla="*/ 10190928 w 10334294"/>
              <a:gd name="connsiteY385" fmla="*/ 2131282 h 2530847"/>
              <a:gd name="connsiteX386" fmla="*/ 10190928 w 10334294"/>
              <a:gd name="connsiteY386" fmla="*/ 2131282 h 2530847"/>
              <a:gd name="connsiteX387" fmla="*/ 9713042 w 10334294"/>
              <a:gd name="connsiteY387" fmla="*/ 2191017 h 2530847"/>
              <a:gd name="connsiteX388" fmla="*/ 9569676 w 10334294"/>
              <a:gd name="connsiteY388" fmla="*/ 2322436 h 2530847"/>
              <a:gd name="connsiteX389" fmla="*/ 9629412 w 10334294"/>
              <a:gd name="connsiteY389" fmla="*/ 2429961 h 2530847"/>
              <a:gd name="connsiteX390" fmla="*/ 9820566 w 10334294"/>
              <a:gd name="connsiteY390" fmla="*/ 2382172 h 2530847"/>
              <a:gd name="connsiteX391" fmla="*/ 9820566 w 10334294"/>
              <a:gd name="connsiteY391" fmla="*/ 2226859 h 2530847"/>
              <a:gd name="connsiteX392" fmla="*/ 9713042 w 10334294"/>
              <a:gd name="connsiteY392" fmla="*/ 2191017 h 2530847"/>
              <a:gd name="connsiteX393" fmla="*/ 9713042 w 10334294"/>
              <a:gd name="connsiteY393" fmla="*/ 2191017 h 2530847"/>
              <a:gd name="connsiteX394" fmla="*/ 9223208 w 10334294"/>
              <a:gd name="connsiteY394" fmla="*/ 2226859 h 2530847"/>
              <a:gd name="connsiteX395" fmla="*/ 9115684 w 10334294"/>
              <a:gd name="connsiteY395" fmla="*/ 2286595 h 2530847"/>
              <a:gd name="connsiteX396" fmla="*/ 9139578 w 10334294"/>
              <a:gd name="connsiteY396" fmla="*/ 2465802 h 2530847"/>
              <a:gd name="connsiteX397" fmla="*/ 9354627 w 10334294"/>
              <a:gd name="connsiteY397" fmla="*/ 2382172 h 2530847"/>
              <a:gd name="connsiteX398" fmla="*/ 9354627 w 10334294"/>
              <a:gd name="connsiteY398" fmla="*/ 2310489 h 2530847"/>
              <a:gd name="connsiteX399" fmla="*/ 9223208 w 10334294"/>
              <a:gd name="connsiteY399" fmla="*/ 2226859 h 2530847"/>
              <a:gd name="connsiteX400" fmla="*/ 9223208 w 10334294"/>
              <a:gd name="connsiteY400" fmla="*/ 2226859 h 2530847"/>
              <a:gd name="connsiteX401" fmla="*/ 8745322 w 10334294"/>
              <a:gd name="connsiteY401" fmla="*/ 2262700 h 2530847"/>
              <a:gd name="connsiteX402" fmla="*/ 8613903 w 10334294"/>
              <a:gd name="connsiteY402" fmla="*/ 2346330 h 2530847"/>
              <a:gd name="connsiteX403" fmla="*/ 8733374 w 10334294"/>
              <a:gd name="connsiteY403" fmla="*/ 2513591 h 2530847"/>
              <a:gd name="connsiteX404" fmla="*/ 8876740 w 10334294"/>
              <a:gd name="connsiteY404" fmla="*/ 2382172 h 2530847"/>
              <a:gd name="connsiteX405" fmla="*/ 8745322 w 10334294"/>
              <a:gd name="connsiteY405" fmla="*/ 2262700 h 2530847"/>
              <a:gd name="connsiteX406" fmla="*/ 8745322 w 10334294"/>
              <a:gd name="connsiteY406" fmla="*/ 2262700 h 2530847"/>
              <a:gd name="connsiteX407" fmla="*/ 8267435 w 10334294"/>
              <a:gd name="connsiteY407" fmla="*/ 2274648 h 2530847"/>
              <a:gd name="connsiteX408" fmla="*/ 8136017 w 10334294"/>
              <a:gd name="connsiteY408" fmla="*/ 2370225 h 2530847"/>
              <a:gd name="connsiteX409" fmla="*/ 8255488 w 10334294"/>
              <a:gd name="connsiteY409" fmla="*/ 2525538 h 2530847"/>
              <a:gd name="connsiteX410" fmla="*/ 8386907 w 10334294"/>
              <a:gd name="connsiteY410" fmla="*/ 2358278 h 2530847"/>
              <a:gd name="connsiteX411" fmla="*/ 8267435 w 10334294"/>
              <a:gd name="connsiteY411" fmla="*/ 2274648 h 2530847"/>
              <a:gd name="connsiteX412" fmla="*/ 8267435 w 10334294"/>
              <a:gd name="connsiteY412" fmla="*/ 2274648 h 2530847"/>
              <a:gd name="connsiteX413" fmla="*/ 7777602 w 10334294"/>
              <a:gd name="connsiteY413" fmla="*/ 2286595 h 2530847"/>
              <a:gd name="connsiteX414" fmla="*/ 7646183 w 10334294"/>
              <a:gd name="connsiteY414" fmla="*/ 2406066 h 2530847"/>
              <a:gd name="connsiteX415" fmla="*/ 7813443 w 10334294"/>
              <a:gd name="connsiteY415" fmla="*/ 2525538 h 2530847"/>
              <a:gd name="connsiteX416" fmla="*/ 7885126 w 10334294"/>
              <a:gd name="connsiteY416" fmla="*/ 2334383 h 2530847"/>
              <a:gd name="connsiteX417" fmla="*/ 7777602 w 10334294"/>
              <a:gd name="connsiteY417" fmla="*/ 2286595 h 2530847"/>
              <a:gd name="connsiteX418" fmla="*/ 7777602 w 10334294"/>
              <a:gd name="connsiteY418" fmla="*/ 2286595 h 2530847"/>
              <a:gd name="connsiteX419" fmla="*/ 7299715 w 10334294"/>
              <a:gd name="connsiteY419" fmla="*/ 2286595 h 2530847"/>
              <a:gd name="connsiteX420" fmla="*/ 7168297 w 10334294"/>
              <a:gd name="connsiteY420" fmla="*/ 2394119 h 2530847"/>
              <a:gd name="connsiteX421" fmla="*/ 7251927 w 10334294"/>
              <a:gd name="connsiteY421" fmla="*/ 2513591 h 2530847"/>
              <a:gd name="connsiteX422" fmla="*/ 7395293 w 10334294"/>
              <a:gd name="connsiteY422" fmla="*/ 2477749 h 2530847"/>
              <a:gd name="connsiteX423" fmla="*/ 7419187 w 10334294"/>
              <a:gd name="connsiteY423" fmla="*/ 2370225 h 2530847"/>
              <a:gd name="connsiteX424" fmla="*/ 7299715 w 10334294"/>
              <a:gd name="connsiteY424" fmla="*/ 2286595 h 2530847"/>
              <a:gd name="connsiteX425" fmla="*/ 7299715 w 10334294"/>
              <a:gd name="connsiteY425" fmla="*/ 2286595 h 2530847"/>
              <a:gd name="connsiteX426" fmla="*/ 6821829 w 10334294"/>
              <a:gd name="connsiteY426" fmla="*/ 2274648 h 2530847"/>
              <a:gd name="connsiteX427" fmla="*/ 6690410 w 10334294"/>
              <a:gd name="connsiteY427" fmla="*/ 2382172 h 2530847"/>
              <a:gd name="connsiteX428" fmla="*/ 6738199 w 10334294"/>
              <a:gd name="connsiteY428" fmla="*/ 2477749 h 2530847"/>
              <a:gd name="connsiteX429" fmla="*/ 6929353 w 10334294"/>
              <a:gd name="connsiteY429" fmla="*/ 2429961 h 2530847"/>
              <a:gd name="connsiteX430" fmla="*/ 6821829 w 10334294"/>
              <a:gd name="connsiteY430" fmla="*/ 2274648 h 2530847"/>
              <a:gd name="connsiteX431" fmla="*/ 6821829 w 10334294"/>
              <a:gd name="connsiteY431" fmla="*/ 2274648 h 2530847"/>
              <a:gd name="connsiteX432" fmla="*/ 6343943 w 10334294"/>
              <a:gd name="connsiteY432" fmla="*/ 2238806 h 2530847"/>
              <a:gd name="connsiteX433" fmla="*/ 6212524 w 10334294"/>
              <a:gd name="connsiteY433" fmla="*/ 2346330 h 2530847"/>
              <a:gd name="connsiteX434" fmla="*/ 6284207 w 10334294"/>
              <a:gd name="connsiteY434" fmla="*/ 2465802 h 2530847"/>
              <a:gd name="connsiteX435" fmla="*/ 6427573 w 10334294"/>
              <a:gd name="connsiteY435" fmla="*/ 2429961 h 2530847"/>
              <a:gd name="connsiteX436" fmla="*/ 6439520 w 10334294"/>
              <a:gd name="connsiteY436" fmla="*/ 2298542 h 2530847"/>
              <a:gd name="connsiteX437" fmla="*/ 6343943 w 10334294"/>
              <a:gd name="connsiteY437" fmla="*/ 2238806 h 2530847"/>
              <a:gd name="connsiteX438" fmla="*/ 6343943 w 10334294"/>
              <a:gd name="connsiteY438" fmla="*/ 2238806 h 2530847"/>
              <a:gd name="connsiteX439" fmla="*/ 5866056 w 10334294"/>
              <a:gd name="connsiteY439" fmla="*/ 2202965 h 2530847"/>
              <a:gd name="connsiteX440" fmla="*/ 5746585 w 10334294"/>
              <a:gd name="connsiteY440" fmla="*/ 2274648 h 2530847"/>
              <a:gd name="connsiteX441" fmla="*/ 5782426 w 10334294"/>
              <a:gd name="connsiteY441" fmla="*/ 2406066 h 2530847"/>
              <a:gd name="connsiteX442" fmla="*/ 5949686 w 10334294"/>
              <a:gd name="connsiteY442" fmla="*/ 2394119 h 2530847"/>
              <a:gd name="connsiteX443" fmla="*/ 5961633 w 10334294"/>
              <a:gd name="connsiteY443" fmla="*/ 2262700 h 2530847"/>
              <a:gd name="connsiteX444" fmla="*/ 5866056 w 10334294"/>
              <a:gd name="connsiteY444" fmla="*/ 2202965 h 2530847"/>
              <a:gd name="connsiteX445" fmla="*/ 5866056 w 10334294"/>
              <a:gd name="connsiteY445" fmla="*/ 2202965 h 2530847"/>
              <a:gd name="connsiteX446" fmla="*/ 5400117 w 10334294"/>
              <a:gd name="connsiteY446" fmla="*/ 2155176 h 2530847"/>
              <a:gd name="connsiteX447" fmla="*/ 5268698 w 10334294"/>
              <a:gd name="connsiteY447" fmla="*/ 2262700 h 2530847"/>
              <a:gd name="connsiteX448" fmla="*/ 5412064 w 10334294"/>
              <a:gd name="connsiteY448" fmla="*/ 2382172 h 2530847"/>
              <a:gd name="connsiteX449" fmla="*/ 5495694 w 10334294"/>
              <a:gd name="connsiteY449" fmla="*/ 2286595 h 2530847"/>
              <a:gd name="connsiteX450" fmla="*/ 5400117 w 10334294"/>
              <a:gd name="connsiteY450" fmla="*/ 2155176 h 2530847"/>
              <a:gd name="connsiteX451" fmla="*/ 5400117 w 10334294"/>
              <a:gd name="connsiteY451" fmla="*/ 2155176 h 2530847"/>
              <a:gd name="connsiteX452" fmla="*/ 4922230 w 10334294"/>
              <a:gd name="connsiteY452" fmla="*/ 2107387 h 2530847"/>
              <a:gd name="connsiteX453" fmla="*/ 4814706 w 10334294"/>
              <a:gd name="connsiteY453" fmla="*/ 2167123 h 2530847"/>
              <a:gd name="connsiteX454" fmla="*/ 4826653 w 10334294"/>
              <a:gd name="connsiteY454" fmla="*/ 2274648 h 2530847"/>
              <a:gd name="connsiteX455" fmla="*/ 4946125 w 10334294"/>
              <a:gd name="connsiteY455" fmla="*/ 2322436 h 2530847"/>
              <a:gd name="connsiteX456" fmla="*/ 5029755 w 10334294"/>
              <a:gd name="connsiteY456" fmla="*/ 2226859 h 2530847"/>
              <a:gd name="connsiteX457" fmla="*/ 4922230 w 10334294"/>
              <a:gd name="connsiteY457" fmla="*/ 2107387 h 2530847"/>
              <a:gd name="connsiteX458" fmla="*/ 4922230 w 10334294"/>
              <a:gd name="connsiteY458" fmla="*/ 2107387 h 2530847"/>
              <a:gd name="connsiteX459" fmla="*/ 4468238 w 10334294"/>
              <a:gd name="connsiteY459" fmla="*/ 2059599 h 2530847"/>
              <a:gd name="connsiteX460" fmla="*/ 4348767 w 10334294"/>
              <a:gd name="connsiteY460" fmla="*/ 2155176 h 2530847"/>
              <a:gd name="connsiteX461" fmla="*/ 4492133 w 10334294"/>
              <a:gd name="connsiteY461" fmla="*/ 2274648 h 2530847"/>
              <a:gd name="connsiteX462" fmla="*/ 4563816 w 10334294"/>
              <a:gd name="connsiteY462" fmla="*/ 2179070 h 2530847"/>
              <a:gd name="connsiteX463" fmla="*/ 4468238 w 10334294"/>
              <a:gd name="connsiteY463" fmla="*/ 2059599 h 2530847"/>
              <a:gd name="connsiteX464" fmla="*/ 4468238 w 10334294"/>
              <a:gd name="connsiteY464" fmla="*/ 2059599 h 2530847"/>
              <a:gd name="connsiteX465" fmla="*/ 4002299 w 10334294"/>
              <a:gd name="connsiteY465" fmla="*/ 2023757 h 2530847"/>
              <a:gd name="connsiteX466" fmla="*/ 3894775 w 10334294"/>
              <a:gd name="connsiteY466" fmla="*/ 2119334 h 2530847"/>
              <a:gd name="connsiteX467" fmla="*/ 3990352 w 10334294"/>
              <a:gd name="connsiteY467" fmla="*/ 2238806 h 2530847"/>
              <a:gd name="connsiteX468" fmla="*/ 4097876 w 10334294"/>
              <a:gd name="connsiteY468" fmla="*/ 2095440 h 2530847"/>
              <a:gd name="connsiteX469" fmla="*/ 4002299 w 10334294"/>
              <a:gd name="connsiteY469" fmla="*/ 2023757 h 2530847"/>
              <a:gd name="connsiteX470" fmla="*/ 4002299 w 10334294"/>
              <a:gd name="connsiteY470" fmla="*/ 2023757 h 2530847"/>
              <a:gd name="connsiteX471" fmla="*/ 3548307 w 10334294"/>
              <a:gd name="connsiteY471" fmla="*/ 1987916 h 2530847"/>
              <a:gd name="connsiteX472" fmla="*/ 3452730 w 10334294"/>
              <a:gd name="connsiteY472" fmla="*/ 2047651 h 2530847"/>
              <a:gd name="connsiteX473" fmla="*/ 3488571 w 10334294"/>
              <a:gd name="connsiteY473" fmla="*/ 2191017 h 2530847"/>
              <a:gd name="connsiteX474" fmla="*/ 3631937 w 10334294"/>
              <a:gd name="connsiteY474" fmla="*/ 2143229 h 2530847"/>
              <a:gd name="connsiteX475" fmla="*/ 3548307 w 10334294"/>
              <a:gd name="connsiteY475" fmla="*/ 1987916 h 2530847"/>
              <a:gd name="connsiteX476" fmla="*/ 3548307 w 10334294"/>
              <a:gd name="connsiteY476" fmla="*/ 1987916 h 2530847"/>
              <a:gd name="connsiteX477" fmla="*/ 3082368 w 10334294"/>
              <a:gd name="connsiteY477" fmla="*/ 1975968 h 2530847"/>
              <a:gd name="connsiteX478" fmla="*/ 3010685 w 10334294"/>
              <a:gd name="connsiteY478" fmla="*/ 1999863 h 2530847"/>
              <a:gd name="connsiteX479" fmla="*/ 2986790 w 10334294"/>
              <a:gd name="connsiteY479" fmla="*/ 2119334 h 2530847"/>
              <a:gd name="connsiteX480" fmla="*/ 3070420 w 10334294"/>
              <a:gd name="connsiteY480" fmla="*/ 2179070 h 2530847"/>
              <a:gd name="connsiteX481" fmla="*/ 3177945 w 10334294"/>
              <a:gd name="connsiteY481" fmla="*/ 2035704 h 2530847"/>
              <a:gd name="connsiteX482" fmla="*/ 3082368 w 10334294"/>
              <a:gd name="connsiteY482" fmla="*/ 1975968 h 2530847"/>
              <a:gd name="connsiteX483" fmla="*/ 3082368 w 10334294"/>
              <a:gd name="connsiteY483" fmla="*/ 1975968 h 2530847"/>
              <a:gd name="connsiteX484" fmla="*/ 2628375 w 10334294"/>
              <a:gd name="connsiteY484" fmla="*/ 1964021 h 2530847"/>
              <a:gd name="connsiteX485" fmla="*/ 2532798 w 10334294"/>
              <a:gd name="connsiteY485" fmla="*/ 2023757 h 2530847"/>
              <a:gd name="connsiteX486" fmla="*/ 2616428 w 10334294"/>
              <a:gd name="connsiteY486" fmla="*/ 2167123 h 2530847"/>
              <a:gd name="connsiteX487" fmla="*/ 2712006 w 10334294"/>
              <a:gd name="connsiteY487" fmla="*/ 2107387 h 2530847"/>
              <a:gd name="connsiteX488" fmla="*/ 2628375 w 10334294"/>
              <a:gd name="connsiteY488" fmla="*/ 1964021 h 2530847"/>
              <a:gd name="connsiteX489" fmla="*/ 2628375 w 10334294"/>
              <a:gd name="connsiteY489" fmla="*/ 1964021 h 2530847"/>
              <a:gd name="connsiteX490" fmla="*/ 2174383 w 10334294"/>
              <a:gd name="connsiteY490" fmla="*/ 1975968 h 2530847"/>
              <a:gd name="connsiteX491" fmla="*/ 2066859 w 10334294"/>
              <a:gd name="connsiteY491" fmla="*/ 2071546 h 2530847"/>
              <a:gd name="connsiteX492" fmla="*/ 2162436 w 10334294"/>
              <a:gd name="connsiteY492" fmla="*/ 2167123 h 2530847"/>
              <a:gd name="connsiteX493" fmla="*/ 2258013 w 10334294"/>
              <a:gd name="connsiteY493" fmla="*/ 2071546 h 2530847"/>
              <a:gd name="connsiteX494" fmla="*/ 2174383 w 10334294"/>
              <a:gd name="connsiteY494" fmla="*/ 1975968 h 2530847"/>
              <a:gd name="connsiteX495" fmla="*/ 2174383 w 10334294"/>
              <a:gd name="connsiteY495" fmla="*/ 1975968 h 2530847"/>
              <a:gd name="connsiteX496" fmla="*/ 1708444 w 10334294"/>
              <a:gd name="connsiteY496" fmla="*/ 1987916 h 2530847"/>
              <a:gd name="connsiteX497" fmla="*/ 1612867 w 10334294"/>
              <a:gd name="connsiteY497" fmla="*/ 2083493 h 2530847"/>
              <a:gd name="connsiteX498" fmla="*/ 1708444 w 10334294"/>
              <a:gd name="connsiteY498" fmla="*/ 2179070 h 2530847"/>
              <a:gd name="connsiteX499" fmla="*/ 1792074 w 10334294"/>
              <a:gd name="connsiteY499" fmla="*/ 2047651 h 2530847"/>
              <a:gd name="connsiteX500" fmla="*/ 1708444 w 10334294"/>
              <a:gd name="connsiteY500" fmla="*/ 1987916 h 2530847"/>
              <a:gd name="connsiteX501" fmla="*/ 1708444 w 10334294"/>
              <a:gd name="connsiteY501" fmla="*/ 1987916 h 2530847"/>
              <a:gd name="connsiteX502" fmla="*/ 1254452 w 10334294"/>
              <a:gd name="connsiteY502" fmla="*/ 2011810 h 2530847"/>
              <a:gd name="connsiteX503" fmla="*/ 1158875 w 10334294"/>
              <a:gd name="connsiteY503" fmla="*/ 2119334 h 2530847"/>
              <a:gd name="connsiteX504" fmla="*/ 1242505 w 10334294"/>
              <a:gd name="connsiteY504" fmla="*/ 2202965 h 2530847"/>
              <a:gd name="connsiteX505" fmla="*/ 1338082 w 10334294"/>
              <a:gd name="connsiteY505" fmla="*/ 2107387 h 2530847"/>
              <a:gd name="connsiteX506" fmla="*/ 1254452 w 10334294"/>
              <a:gd name="connsiteY506" fmla="*/ 2011810 h 2530847"/>
              <a:gd name="connsiteX507" fmla="*/ 1254452 w 10334294"/>
              <a:gd name="connsiteY507" fmla="*/ 2011810 h 2530847"/>
              <a:gd name="connsiteX508" fmla="*/ 788513 w 10334294"/>
              <a:gd name="connsiteY508" fmla="*/ 2059599 h 2530847"/>
              <a:gd name="connsiteX509" fmla="*/ 704883 w 10334294"/>
              <a:gd name="connsiteY509" fmla="*/ 2155176 h 2530847"/>
              <a:gd name="connsiteX510" fmla="*/ 788513 w 10334294"/>
              <a:gd name="connsiteY510" fmla="*/ 2238806 h 2530847"/>
              <a:gd name="connsiteX511" fmla="*/ 872143 w 10334294"/>
              <a:gd name="connsiteY511" fmla="*/ 2179070 h 2530847"/>
              <a:gd name="connsiteX512" fmla="*/ 872143 w 10334294"/>
              <a:gd name="connsiteY512" fmla="*/ 2107387 h 2530847"/>
              <a:gd name="connsiteX513" fmla="*/ 788513 w 10334294"/>
              <a:gd name="connsiteY513" fmla="*/ 2059599 h 2530847"/>
              <a:gd name="connsiteX514" fmla="*/ 788513 w 10334294"/>
              <a:gd name="connsiteY514" fmla="*/ 2059599 h 2530847"/>
              <a:gd name="connsiteX515" fmla="*/ 334521 w 10334294"/>
              <a:gd name="connsiteY515" fmla="*/ 2107387 h 2530847"/>
              <a:gd name="connsiteX516" fmla="*/ 250890 w 10334294"/>
              <a:gd name="connsiteY516" fmla="*/ 2202965 h 2530847"/>
              <a:gd name="connsiteX517" fmla="*/ 334521 w 10334294"/>
              <a:gd name="connsiteY517" fmla="*/ 2286595 h 2530847"/>
              <a:gd name="connsiteX518" fmla="*/ 418151 w 10334294"/>
              <a:gd name="connsiteY518" fmla="*/ 2179070 h 2530847"/>
              <a:gd name="connsiteX519" fmla="*/ 334521 w 10334294"/>
              <a:gd name="connsiteY519" fmla="*/ 2107387 h 2530847"/>
              <a:gd name="connsiteX520" fmla="*/ 334521 w 10334294"/>
              <a:gd name="connsiteY520" fmla="*/ 2107387 h 2530847"/>
              <a:gd name="connsiteX521" fmla="*/ 9951985 w 10334294"/>
              <a:gd name="connsiteY521" fmla="*/ 4687 h 2530847"/>
              <a:gd name="connsiteX522" fmla="*/ 9880302 w 10334294"/>
              <a:gd name="connsiteY522" fmla="*/ 28581 h 2530847"/>
              <a:gd name="connsiteX523" fmla="*/ 9832513 w 10334294"/>
              <a:gd name="connsiteY523" fmla="*/ 183894 h 2530847"/>
              <a:gd name="connsiteX524" fmla="*/ 9951985 w 10334294"/>
              <a:gd name="connsiteY524" fmla="*/ 255577 h 2530847"/>
              <a:gd name="connsiteX525" fmla="*/ 10071456 w 10334294"/>
              <a:gd name="connsiteY525" fmla="*/ 160000 h 2530847"/>
              <a:gd name="connsiteX526" fmla="*/ 9951985 w 10334294"/>
              <a:gd name="connsiteY526" fmla="*/ 4687 h 2530847"/>
              <a:gd name="connsiteX527" fmla="*/ 9951985 w 10334294"/>
              <a:gd name="connsiteY527" fmla="*/ 4687 h 2530847"/>
              <a:gd name="connsiteX528" fmla="*/ 9497993 w 10334294"/>
              <a:gd name="connsiteY528" fmla="*/ 52476 h 2530847"/>
              <a:gd name="connsiteX529" fmla="*/ 9378521 w 10334294"/>
              <a:gd name="connsiteY529" fmla="*/ 148053 h 2530847"/>
              <a:gd name="connsiteX530" fmla="*/ 9497993 w 10334294"/>
              <a:gd name="connsiteY530" fmla="*/ 303366 h 2530847"/>
              <a:gd name="connsiteX531" fmla="*/ 9617464 w 10334294"/>
              <a:gd name="connsiteY531" fmla="*/ 160000 h 2530847"/>
              <a:gd name="connsiteX532" fmla="*/ 9497993 w 10334294"/>
              <a:gd name="connsiteY532" fmla="*/ 52476 h 2530847"/>
              <a:gd name="connsiteX533" fmla="*/ 9497993 w 10334294"/>
              <a:gd name="connsiteY533" fmla="*/ 52476 h 2530847"/>
              <a:gd name="connsiteX534" fmla="*/ 9044001 w 10334294"/>
              <a:gd name="connsiteY534" fmla="*/ 88317 h 2530847"/>
              <a:gd name="connsiteX535" fmla="*/ 8936476 w 10334294"/>
              <a:gd name="connsiteY535" fmla="*/ 291419 h 2530847"/>
              <a:gd name="connsiteX536" fmla="*/ 9032053 w 10334294"/>
              <a:gd name="connsiteY536" fmla="*/ 339207 h 2530847"/>
              <a:gd name="connsiteX537" fmla="*/ 9151525 w 10334294"/>
              <a:gd name="connsiteY537" fmla="*/ 243630 h 2530847"/>
              <a:gd name="connsiteX538" fmla="*/ 9044001 w 10334294"/>
              <a:gd name="connsiteY538" fmla="*/ 88317 h 2530847"/>
              <a:gd name="connsiteX539" fmla="*/ 9044001 w 10334294"/>
              <a:gd name="connsiteY539" fmla="*/ 88317 h 2530847"/>
              <a:gd name="connsiteX540" fmla="*/ 8590009 w 10334294"/>
              <a:gd name="connsiteY540" fmla="*/ 112211 h 2530847"/>
              <a:gd name="connsiteX541" fmla="*/ 8470537 w 10334294"/>
              <a:gd name="connsiteY541" fmla="*/ 195841 h 2530847"/>
              <a:gd name="connsiteX542" fmla="*/ 8506378 w 10334294"/>
              <a:gd name="connsiteY542" fmla="*/ 339207 h 2530847"/>
              <a:gd name="connsiteX543" fmla="*/ 8697533 w 10334294"/>
              <a:gd name="connsiteY543" fmla="*/ 231683 h 2530847"/>
              <a:gd name="connsiteX544" fmla="*/ 8590009 w 10334294"/>
              <a:gd name="connsiteY544" fmla="*/ 112211 h 2530847"/>
              <a:gd name="connsiteX545" fmla="*/ 8590009 w 10334294"/>
              <a:gd name="connsiteY545" fmla="*/ 112211 h 2530847"/>
              <a:gd name="connsiteX546" fmla="*/ 10155087 w 10334294"/>
              <a:gd name="connsiteY546" fmla="*/ 279472 h 2530847"/>
              <a:gd name="connsiteX547" fmla="*/ 10035615 w 10334294"/>
              <a:gd name="connsiteY547" fmla="*/ 386996 h 2530847"/>
              <a:gd name="connsiteX548" fmla="*/ 10083404 w 10334294"/>
              <a:gd name="connsiteY548" fmla="*/ 518415 h 2530847"/>
              <a:gd name="connsiteX549" fmla="*/ 10226770 w 10334294"/>
              <a:gd name="connsiteY549" fmla="*/ 506468 h 2530847"/>
              <a:gd name="connsiteX550" fmla="*/ 10274558 w 10334294"/>
              <a:gd name="connsiteY550" fmla="*/ 351155 h 2530847"/>
              <a:gd name="connsiteX551" fmla="*/ 10155087 w 10334294"/>
              <a:gd name="connsiteY551" fmla="*/ 279472 h 2530847"/>
              <a:gd name="connsiteX552" fmla="*/ 10155087 w 10334294"/>
              <a:gd name="connsiteY552" fmla="*/ 279472 h 2530847"/>
              <a:gd name="connsiteX553" fmla="*/ 9701094 w 10334294"/>
              <a:gd name="connsiteY553" fmla="*/ 339207 h 2530847"/>
              <a:gd name="connsiteX554" fmla="*/ 9569676 w 10334294"/>
              <a:gd name="connsiteY554" fmla="*/ 470626 h 2530847"/>
              <a:gd name="connsiteX555" fmla="*/ 9617464 w 10334294"/>
              <a:gd name="connsiteY555" fmla="*/ 566203 h 2530847"/>
              <a:gd name="connsiteX556" fmla="*/ 9736936 w 10334294"/>
              <a:gd name="connsiteY556" fmla="*/ 578151 h 2530847"/>
              <a:gd name="connsiteX557" fmla="*/ 9820566 w 10334294"/>
              <a:gd name="connsiteY557" fmla="*/ 446732 h 2530847"/>
              <a:gd name="connsiteX558" fmla="*/ 9701094 w 10334294"/>
              <a:gd name="connsiteY558" fmla="*/ 339207 h 2530847"/>
              <a:gd name="connsiteX559" fmla="*/ 9701094 w 10334294"/>
              <a:gd name="connsiteY559" fmla="*/ 339207 h 2530847"/>
              <a:gd name="connsiteX560" fmla="*/ 9235155 w 10334294"/>
              <a:gd name="connsiteY560" fmla="*/ 375049 h 2530847"/>
              <a:gd name="connsiteX561" fmla="*/ 9115684 w 10334294"/>
              <a:gd name="connsiteY561" fmla="*/ 542309 h 2530847"/>
              <a:gd name="connsiteX562" fmla="*/ 9235155 w 10334294"/>
              <a:gd name="connsiteY562" fmla="*/ 625939 h 2530847"/>
              <a:gd name="connsiteX563" fmla="*/ 9354627 w 10334294"/>
              <a:gd name="connsiteY563" fmla="*/ 494521 h 2530847"/>
              <a:gd name="connsiteX564" fmla="*/ 9235155 w 10334294"/>
              <a:gd name="connsiteY564" fmla="*/ 375049 h 2530847"/>
              <a:gd name="connsiteX565" fmla="*/ 9235155 w 10334294"/>
              <a:gd name="connsiteY565" fmla="*/ 375049 h 2530847"/>
              <a:gd name="connsiteX566" fmla="*/ 8781163 w 10334294"/>
              <a:gd name="connsiteY566" fmla="*/ 410890 h 2530847"/>
              <a:gd name="connsiteX567" fmla="*/ 8661692 w 10334294"/>
              <a:gd name="connsiteY567" fmla="*/ 494521 h 2530847"/>
              <a:gd name="connsiteX568" fmla="*/ 8733374 w 10334294"/>
              <a:gd name="connsiteY568" fmla="*/ 649834 h 2530847"/>
              <a:gd name="connsiteX569" fmla="*/ 8876740 w 10334294"/>
              <a:gd name="connsiteY569" fmla="*/ 482573 h 2530847"/>
              <a:gd name="connsiteX570" fmla="*/ 8781163 w 10334294"/>
              <a:gd name="connsiteY570" fmla="*/ 410890 h 2530847"/>
              <a:gd name="connsiteX571" fmla="*/ 8781163 w 10334294"/>
              <a:gd name="connsiteY571" fmla="*/ 410890 h 2530847"/>
              <a:gd name="connsiteX572" fmla="*/ 8315224 w 10334294"/>
              <a:gd name="connsiteY572" fmla="*/ 434785 h 2530847"/>
              <a:gd name="connsiteX573" fmla="*/ 8195752 w 10334294"/>
              <a:gd name="connsiteY573" fmla="*/ 554256 h 2530847"/>
              <a:gd name="connsiteX574" fmla="*/ 8267435 w 10334294"/>
              <a:gd name="connsiteY574" fmla="*/ 661781 h 2530847"/>
              <a:gd name="connsiteX575" fmla="*/ 8422748 w 10334294"/>
              <a:gd name="connsiteY575" fmla="*/ 578151 h 2530847"/>
              <a:gd name="connsiteX576" fmla="*/ 8315224 w 10334294"/>
              <a:gd name="connsiteY576" fmla="*/ 434785 h 2530847"/>
              <a:gd name="connsiteX577" fmla="*/ 8315224 w 10334294"/>
              <a:gd name="connsiteY577" fmla="*/ 434785 h 2530847"/>
              <a:gd name="connsiteX578" fmla="*/ 7861232 w 10334294"/>
              <a:gd name="connsiteY578" fmla="*/ 434785 h 2530847"/>
              <a:gd name="connsiteX579" fmla="*/ 7753708 w 10334294"/>
              <a:gd name="connsiteY579" fmla="*/ 625939 h 2530847"/>
              <a:gd name="connsiteX580" fmla="*/ 7849285 w 10334294"/>
              <a:gd name="connsiteY580" fmla="*/ 673728 h 2530847"/>
              <a:gd name="connsiteX581" fmla="*/ 7968756 w 10334294"/>
              <a:gd name="connsiteY581" fmla="*/ 554256 h 2530847"/>
              <a:gd name="connsiteX582" fmla="*/ 7861232 w 10334294"/>
              <a:gd name="connsiteY582" fmla="*/ 434785 h 2530847"/>
              <a:gd name="connsiteX583" fmla="*/ 7861232 w 10334294"/>
              <a:gd name="connsiteY583" fmla="*/ 434785 h 2530847"/>
              <a:gd name="connsiteX584" fmla="*/ 9928091 w 10334294"/>
              <a:gd name="connsiteY584" fmla="*/ 613992 h 2530847"/>
              <a:gd name="connsiteX585" fmla="*/ 9820566 w 10334294"/>
              <a:gd name="connsiteY585" fmla="*/ 793200 h 2530847"/>
              <a:gd name="connsiteX586" fmla="*/ 9892249 w 10334294"/>
              <a:gd name="connsiteY586" fmla="*/ 864883 h 2530847"/>
              <a:gd name="connsiteX587" fmla="*/ 10035615 w 10334294"/>
              <a:gd name="connsiteY587" fmla="*/ 805147 h 2530847"/>
              <a:gd name="connsiteX588" fmla="*/ 10011721 w 10334294"/>
              <a:gd name="connsiteY588" fmla="*/ 625939 h 2530847"/>
              <a:gd name="connsiteX589" fmla="*/ 9928091 w 10334294"/>
              <a:gd name="connsiteY589" fmla="*/ 613992 h 2530847"/>
              <a:gd name="connsiteX590" fmla="*/ 9928091 w 10334294"/>
              <a:gd name="connsiteY590" fmla="*/ 613992 h 2530847"/>
              <a:gd name="connsiteX591" fmla="*/ 9474098 w 10334294"/>
              <a:gd name="connsiteY591" fmla="*/ 661781 h 2530847"/>
              <a:gd name="connsiteX592" fmla="*/ 9342680 w 10334294"/>
              <a:gd name="connsiteY592" fmla="*/ 793200 h 2530847"/>
              <a:gd name="connsiteX593" fmla="*/ 9462151 w 10334294"/>
              <a:gd name="connsiteY593" fmla="*/ 912671 h 2530847"/>
              <a:gd name="connsiteX594" fmla="*/ 9593570 w 10334294"/>
              <a:gd name="connsiteY594" fmla="*/ 769305 h 2530847"/>
              <a:gd name="connsiteX595" fmla="*/ 9474098 w 10334294"/>
              <a:gd name="connsiteY595" fmla="*/ 661781 h 2530847"/>
              <a:gd name="connsiteX596" fmla="*/ 9474098 w 10334294"/>
              <a:gd name="connsiteY596" fmla="*/ 661781 h 2530847"/>
              <a:gd name="connsiteX597" fmla="*/ 9008159 w 10334294"/>
              <a:gd name="connsiteY597" fmla="*/ 697622 h 2530847"/>
              <a:gd name="connsiteX598" fmla="*/ 8900635 w 10334294"/>
              <a:gd name="connsiteY598" fmla="*/ 781252 h 2530847"/>
              <a:gd name="connsiteX599" fmla="*/ 8924529 w 10334294"/>
              <a:gd name="connsiteY599" fmla="*/ 924618 h 2530847"/>
              <a:gd name="connsiteX600" fmla="*/ 9127631 w 10334294"/>
              <a:gd name="connsiteY600" fmla="*/ 805147 h 2530847"/>
              <a:gd name="connsiteX601" fmla="*/ 9008159 w 10334294"/>
              <a:gd name="connsiteY601" fmla="*/ 697622 h 2530847"/>
              <a:gd name="connsiteX602" fmla="*/ 9008159 w 10334294"/>
              <a:gd name="connsiteY602" fmla="*/ 697622 h 2530847"/>
              <a:gd name="connsiteX603" fmla="*/ 8542220 w 10334294"/>
              <a:gd name="connsiteY603" fmla="*/ 721517 h 2530847"/>
              <a:gd name="connsiteX604" fmla="*/ 8422748 w 10334294"/>
              <a:gd name="connsiteY604" fmla="*/ 888777 h 2530847"/>
              <a:gd name="connsiteX605" fmla="*/ 8494431 w 10334294"/>
              <a:gd name="connsiteY605" fmla="*/ 960460 h 2530847"/>
              <a:gd name="connsiteX606" fmla="*/ 8649744 w 10334294"/>
              <a:gd name="connsiteY606" fmla="*/ 876830 h 2530847"/>
              <a:gd name="connsiteX607" fmla="*/ 8542220 w 10334294"/>
              <a:gd name="connsiteY607" fmla="*/ 721517 h 2530847"/>
              <a:gd name="connsiteX608" fmla="*/ 8542220 w 10334294"/>
              <a:gd name="connsiteY608" fmla="*/ 721517 h 2530847"/>
              <a:gd name="connsiteX609" fmla="*/ 8076281 w 10334294"/>
              <a:gd name="connsiteY609" fmla="*/ 733464 h 2530847"/>
              <a:gd name="connsiteX610" fmla="*/ 7980704 w 10334294"/>
              <a:gd name="connsiteY610" fmla="*/ 781252 h 2530847"/>
              <a:gd name="connsiteX611" fmla="*/ 8064334 w 10334294"/>
              <a:gd name="connsiteY611" fmla="*/ 972407 h 2530847"/>
              <a:gd name="connsiteX612" fmla="*/ 8171858 w 10334294"/>
              <a:gd name="connsiteY612" fmla="*/ 781252 h 2530847"/>
              <a:gd name="connsiteX613" fmla="*/ 8076281 w 10334294"/>
              <a:gd name="connsiteY613" fmla="*/ 733464 h 2530847"/>
              <a:gd name="connsiteX614" fmla="*/ 8076281 w 10334294"/>
              <a:gd name="connsiteY614" fmla="*/ 733464 h 2530847"/>
              <a:gd name="connsiteX615" fmla="*/ 7622289 w 10334294"/>
              <a:gd name="connsiteY615" fmla="*/ 733464 h 2530847"/>
              <a:gd name="connsiteX616" fmla="*/ 7514764 w 10334294"/>
              <a:gd name="connsiteY616" fmla="*/ 924618 h 2530847"/>
              <a:gd name="connsiteX617" fmla="*/ 7598394 w 10334294"/>
              <a:gd name="connsiteY617" fmla="*/ 972407 h 2530847"/>
              <a:gd name="connsiteX618" fmla="*/ 7717866 w 10334294"/>
              <a:gd name="connsiteY618" fmla="*/ 888777 h 2530847"/>
              <a:gd name="connsiteX619" fmla="*/ 7622289 w 10334294"/>
              <a:gd name="connsiteY619" fmla="*/ 733464 h 2530847"/>
              <a:gd name="connsiteX620" fmla="*/ 7622289 w 10334294"/>
              <a:gd name="connsiteY620" fmla="*/ 733464 h 2530847"/>
              <a:gd name="connsiteX621" fmla="*/ 7156350 w 10334294"/>
              <a:gd name="connsiteY621" fmla="*/ 733464 h 2530847"/>
              <a:gd name="connsiteX622" fmla="*/ 7036878 w 10334294"/>
              <a:gd name="connsiteY622" fmla="*/ 876830 h 2530847"/>
              <a:gd name="connsiteX623" fmla="*/ 7204138 w 10334294"/>
              <a:gd name="connsiteY623" fmla="*/ 936565 h 2530847"/>
              <a:gd name="connsiteX624" fmla="*/ 7251927 w 10334294"/>
              <a:gd name="connsiteY624" fmla="*/ 805147 h 2530847"/>
              <a:gd name="connsiteX625" fmla="*/ 7156350 w 10334294"/>
              <a:gd name="connsiteY625" fmla="*/ 733464 h 2530847"/>
              <a:gd name="connsiteX626" fmla="*/ 7156350 w 10334294"/>
              <a:gd name="connsiteY626" fmla="*/ 733464 h 2530847"/>
              <a:gd name="connsiteX627" fmla="*/ 6690410 w 10334294"/>
              <a:gd name="connsiteY627" fmla="*/ 709569 h 2530847"/>
              <a:gd name="connsiteX628" fmla="*/ 6570939 w 10334294"/>
              <a:gd name="connsiteY628" fmla="*/ 817094 h 2530847"/>
              <a:gd name="connsiteX629" fmla="*/ 6642622 w 10334294"/>
              <a:gd name="connsiteY629" fmla="*/ 924618 h 2530847"/>
              <a:gd name="connsiteX630" fmla="*/ 6785988 w 10334294"/>
              <a:gd name="connsiteY630" fmla="*/ 864883 h 2530847"/>
              <a:gd name="connsiteX631" fmla="*/ 6690410 w 10334294"/>
              <a:gd name="connsiteY631" fmla="*/ 709569 h 2530847"/>
              <a:gd name="connsiteX632" fmla="*/ 6690410 w 10334294"/>
              <a:gd name="connsiteY632" fmla="*/ 709569 h 2530847"/>
              <a:gd name="connsiteX633" fmla="*/ 10190928 w 10334294"/>
              <a:gd name="connsiteY633" fmla="*/ 900724 h 2530847"/>
              <a:gd name="connsiteX634" fmla="*/ 10059509 w 10334294"/>
              <a:gd name="connsiteY634" fmla="*/ 1044090 h 2530847"/>
              <a:gd name="connsiteX635" fmla="*/ 10143139 w 10334294"/>
              <a:gd name="connsiteY635" fmla="*/ 1151614 h 2530847"/>
              <a:gd name="connsiteX636" fmla="*/ 10310400 w 10334294"/>
              <a:gd name="connsiteY636" fmla="*/ 1020196 h 2530847"/>
              <a:gd name="connsiteX637" fmla="*/ 10190928 w 10334294"/>
              <a:gd name="connsiteY637" fmla="*/ 900724 h 2530847"/>
              <a:gd name="connsiteX638" fmla="*/ 10190928 w 10334294"/>
              <a:gd name="connsiteY638" fmla="*/ 900724 h 2530847"/>
              <a:gd name="connsiteX639" fmla="*/ 9724989 w 10334294"/>
              <a:gd name="connsiteY639" fmla="*/ 960460 h 2530847"/>
              <a:gd name="connsiteX640" fmla="*/ 9593570 w 10334294"/>
              <a:gd name="connsiteY640" fmla="*/ 1091879 h 2530847"/>
              <a:gd name="connsiteX641" fmla="*/ 9713042 w 10334294"/>
              <a:gd name="connsiteY641" fmla="*/ 1211350 h 2530847"/>
              <a:gd name="connsiteX642" fmla="*/ 9844460 w 10334294"/>
              <a:gd name="connsiteY642" fmla="*/ 1067984 h 2530847"/>
              <a:gd name="connsiteX643" fmla="*/ 9724989 w 10334294"/>
              <a:gd name="connsiteY643" fmla="*/ 960460 h 2530847"/>
              <a:gd name="connsiteX644" fmla="*/ 9724989 w 10334294"/>
              <a:gd name="connsiteY644" fmla="*/ 960460 h 2530847"/>
              <a:gd name="connsiteX645" fmla="*/ 9247102 w 10334294"/>
              <a:gd name="connsiteY645" fmla="*/ 1008248 h 2530847"/>
              <a:gd name="connsiteX646" fmla="*/ 9127631 w 10334294"/>
              <a:gd name="connsiteY646" fmla="*/ 1127720 h 2530847"/>
              <a:gd name="connsiteX647" fmla="*/ 9211261 w 10334294"/>
              <a:gd name="connsiteY647" fmla="*/ 1247192 h 2530847"/>
              <a:gd name="connsiteX648" fmla="*/ 9366574 w 10334294"/>
              <a:gd name="connsiteY648" fmla="*/ 1151614 h 2530847"/>
              <a:gd name="connsiteX649" fmla="*/ 9247102 w 10334294"/>
              <a:gd name="connsiteY649" fmla="*/ 1008248 h 2530847"/>
              <a:gd name="connsiteX650" fmla="*/ 9247102 w 10334294"/>
              <a:gd name="connsiteY650" fmla="*/ 1008248 h 2530847"/>
              <a:gd name="connsiteX651" fmla="*/ 8781163 w 10334294"/>
              <a:gd name="connsiteY651" fmla="*/ 1032143 h 2530847"/>
              <a:gd name="connsiteX652" fmla="*/ 8673639 w 10334294"/>
              <a:gd name="connsiteY652" fmla="*/ 1199403 h 2530847"/>
              <a:gd name="connsiteX653" fmla="*/ 8781163 w 10334294"/>
              <a:gd name="connsiteY653" fmla="*/ 1271086 h 2530847"/>
              <a:gd name="connsiteX654" fmla="*/ 8876740 w 10334294"/>
              <a:gd name="connsiteY654" fmla="*/ 1223297 h 2530847"/>
              <a:gd name="connsiteX655" fmla="*/ 8876740 w 10334294"/>
              <a:gd name="connsiteY655" fmla="*/ 1079931 h 2530847"/>
              <a:gd name="connsiteX656" fmla="*/ 8781163 w 10334294"/>
              <a:gd name="connsiteY656" fmla="*/ 1032143 h 2530847"/>
              <a:gd name="connsiteX657" fmla="*/ 8781163 w 10334294"/>
              <a:gd name="connsiteY657" fmla="*/ 1032143 h 2530847"/>
              <a:gd name="connsiteX658" fmla="*/ 8315224 w 10334294"/>
              <a:gd name="connsiteY658" fmla="*/ 1056037 h 2530847"/>
              <a:gd name="connsiteX659" fmla="*/ 8219647 w 10334294"/>
              <a:gd name="connsiteY659" fmla="*/ 1103826 h 2530847"/>
              <a:gd name="connsiteX660" fmla="*/ 8267435 w 10334294"/>
              <a:gd name="connsiteY660" fmla="*/ 1283033 h 2530847"/>
              <a:gd name="connsiteX661" fmla="*/ 8422748 w 10334294"/>
              <a:gd name="connsiteY661" fmla="*/ 1211350 h 2530847"/>
              <a:gd name="connsiteX662" fmla="*/ 8315224 w 10334294"/>
              <a:gd name="connsiteY662" fmla="*/ 1056037 h 2530847"/>
              <a:gd name="connsiteX663" fmla="*/ 8315224 w 10334294"/>
              <a:gd name="connsiteY663" fmla="*/ 1056037 h 2530847"/>
              <a:gd name="connsiteX664" fmla="*/ 7849285 w 10334294"/>
              <a:gd name="connsiteY664" fmla="*/ 1067984 h 2530847"/>
              <a:gd name="connsiteX665" fmla="*/ 7753708 w 10334294"/>
              <a:gd name="connsiteY665" fmla="*/ 1115773 h 2530847"/>
              <a:gd name="connsiteX666" fmla="*/ 7729813 w 10334294"/>
              <a:gd name="connsiteY666" fmla="*/ 1211350 h 2530847"/>
              <a:gd name="connsiteX667" fmla="*/ 7837338 w 10334294"/>
              <a:gd name="connsiteY667" fmla="*/ 1294980 h 2530847"/>
              <a:gd name="connsiteX668" fmla="*/ 7932915 w 10334294"/>
              <a:gd name="connsiteY668" fmla="*/ 1247192 h 2530847"/>
              <a:gd name="connsiteX669" fmla="*/ 7956809 w 10334294"/>
              <a:gd name="connsiteY669" fmla="*/ 1139667 h 2530847"/>
              <a:gd name="connsiteX670" fmla="*/ 7849285 w 10334294"/>
              <a:gd name="connsiteY670" fmla="*/ 1067984 h 2530847"/>
              <a:gd name="connsiteX671" fmla="*/ 7849285 w 10334294"/>
              <a:gd name="connsiteY671" fmla="*/ 1067984 h 2530847"/>
              <a:gd name="connsiteX672" fmla="*/ 7383346 w 10334294"/>
              <a:gd name="connsiteY672" fmla="*/ 1067984 h 2530847"/>
              <a:gd name="connsiteX673" fmla="*/ 7287768 w 10334294"/>
              <a:gd name="connsiteY673" fmla="*/ 1103826 h 2530847"/>
              <a:gd name="connsiteX674" fmla="*/ 7335557 w 10334294"/>
              <a:gd name="connsiteY674" fmla="*/ 1283033 h 2530847"/>
              <a:gd name="connsiteX675" fmla="*/ 7478923 w 10334294"/>
              <a:gd name="connsiteY675" fmla="*/ 1175509 h 2530847"/>
              <a:gd name="connsiteX676" fmla="*/ 7383346 w 10334294"/>
              <a:gd name="connsiteY676" fmla="*/ 1067984 h 2530847"/>
              <a:gd name="connsiteX677" fmla="*/ 7383346 w 10334294"/>
              <a:gd name="connsiteY677" fmla="*/ 1067984 h 2530847"/>
              <a:gd name="connsiteX678" fmla="*/ 6917406 w 10334294"/>
              <a:gd name="connsiteY678" fmla="*/ 1044090 h 2530847"/>
              <a:gd name="connsiteX679" fmla="*/ 6797935 w 10334294"/>
              <a:gd name="connsiteY679" fmla="*/ 1187456 h 2530847"/>
              <a:gd name="connsiteX680" fmla="*/ 6893512 w 10334294"/>
              <a:gd name="connsiteY680" fmla="*/ 1271086 h 2530847"/>
              <a:gd name="connsiteX681" fmla="*/ 7012984 w 10334294"/>
              <a:gd name="connsiteY681" fmla="*/ 1199403 h 2530847"/>
              <a:gd name="connsiteX682" fmla="*/ 6917406 w 10334294"/>
              <a:gd name="connsiteY682" fmla="*/ 1044090 h 2530847"/>
              <a:gd name="connsiteX683" fmla="*/ 6917406 w 10334294"/>
              <a:gd name="connsiteY683" fmla="*/ 1044090 h 2530847"/>
              <a:gd name="connsiteX684" fmla="*/ 6451467 w 10334294"/>
              <a:gd name="connsiteY684" fmla="*/ 1020196 h 2530847"/>
              <a:gd name="connsiteX685" fmla="*/ 6355890 w 10334294"/>
              <a:gd name="connsiteY685" fmla="*/ 1199403 h 2530847"/>
              <a:gd name="connsiteX686" fmla="*/ 6511203 w 10334294"/>
              <a:gd name="connsiteY686" fmla="*/ 1211350 h 2530847"/>
              <a:gd name="connsiteX687" fmla="*/ 6547044 w 10334294"/>
              <a:gd name="connsiteY687" fmla="*/ 1091879 h 2530847"/>
              <a:gd name="connsiteX688" fmla="*/ 6451467 w 10334294"/>
              <a:gd name="connsiteY688" fmla="*/ 1020196 h 2530847"/>
              <a:gd name="connsiteX689" fmla="*/ 6451467 w 10334294"/>
              <a:gd name="connsiteY689" fmla="*/ 1020196 h 2530847"/>
              <a:gd name="connsiteX690" fmla="*/ 5985528 w 10334294"/>
              <a:gd name="connsiteY690" fmla="*/ 984354 h 2530847"/>
              <a:gd name="connsiteX691" fmla="*/ 5913845 w 10334294"/>
              <a:gd name="connsiteY691" fmla="*/ 1008248 h 2530847"/>
              <a:gd name="connsiteX692" fmla="*/ 5889950 w 10334294"/>
              <a:gd name="connsiteY692" fmla="*/ 1151614 h 2530847"/>
              <a:gd name="connsiteX693" fmla="*/ 6009422 w 10334294"/>
              <a:gd name="connsiteY693" fmla="*/ 1187456 h 2530847"/>
              <a:gd name="connsiteX694" fmla="*/ 6081105 w 10334294"/>
              <a:gd name="connsiteY694" fmla="*/ 1056037 h 2530847"/>
              <a:gd name="connsiteX695" fmla="*/ 5985528 w 10334294"/>
              <a:gd name="connsiteY695" fmla="*/ 984354 h 2530847"/>
              <a:gd name="connsiteX696" fmla="*/ 5985528 w 10334294"/>
              <a:gd name="connsiteY696" fmla="*/ 984354 h 2530847"/>
              <a:gd name="connsiteX697" fmla="*/ 5519588 w 10334294"/>
              <a:gd name="connsiteY697" fmla="*/ 936565 h 2530847"/>
              <a:gd name="connsiteX698" fmla="*/ 5412064 w 10334294"/>
              <a:gd name="connsiteY698" fmla="*/ 1067984 h 2530847"/>
              <a:gd name="connsiteX699" fmla="*/ 5543483 w 10334294"/>
              <a:gd name="connsiteY699" fmla="*/ 1139667 h 2530847"/>
              <a:gd name="connsiteX700" fmla="*/ 5615166 w 10334294"/>
              <a:gd name="connsiteY700" fmla="*/ 1008248 h 2530847"/>
              <a:gd name="connsiteX701" fmla="*/ 5519588 w 10334294"/>
              <a:gd name="connsiteY701" fmla="*/ 936565 h 2530847"/>
              <a:gd name="connsiteX702" fmla="*/ 5519588 w 10334294"/>
              <a:gd name="connsiteY702" fmla="*/ 936565 h 2530847"/>
              <a:gd name="connsiteX703" fmla="*/ 5065596 w 10334294"/>
              <a:gd name="connsiteY703" fmla="*/ 876830 h 2530847"/>
              <a:gd name="connsiteX704" fmla="*/ 4946125 w 10334294"/>
              <a:gd name="connsiteY704" fmla="*/ 1008248 h 2530847"/>
              <a:gd name="connsiteX705" fmla="*/ 5029755 w 10334294"/>
              <a:gd name="connsiteY705" fmla="*/ 1079931 h 2530847"/>
              <a:gd name="connsiteX706" fmla="*/ 5137279 w 10334294"/>
              <a:gd name="connsiteY706" fmla="*/ 1032143 h 2530847"/>
              <a:gd name="connsiteX707" fmla="*/ 5065596 w 10334294"/>
              <a:gd name="connsiteY707" fmla="*/ 876830 h 2530847"/>
              <a:gd name="connsiteX708" fmla="*/ 5065596 w 10334294"/>
              <a:gd name="connsiteY708" fmla="*/ 876830 h 2530847"/>
              <a:gd name="connsiteX709" fmla="*/ 4587710 w 10334294"/>
              <a:gd name="connsiteY709" fmla="*/ 829041 h 2530847"/>
              <a:gd name="connsiteX710" fmla="*/ 4480186 w 10334294"/>
              <a:gd name="connsiteY710" fmla="*/ 912671 h 2530847"/>
              <a:gd name="connsiteX711" fmla="*/ 4563816 w 10334294"/>
              <a:gd name="connsiteY711" fmla="*/ 1020196 h 2530847"/>
              <a:gd name="connsiteX712" fmla="*/ 4671340 w 10334294"/>
              <a:gd name="connsiteY712" fmla="*/ 888777 h 2530847"/>
              <a:gd name="connsiteX713" fmla="*/ 4587710 w 10334294"/>
              <a:gd name="connsiteY713" fmla="*/ 829041 h 2530847"/>
              <a:gd name="connsiteX714" fmla="*/ 4587710 w 10334294"/>
              <a:gd name="connsiteY714" fmla="*/ 829041 h 2530847"/>
              <a:gd name="connsiteX715" fmla="*/ 4121771 w 10334294"/>
              <a:gd name="connsiteY715" fmla="*/ 781252 h 2530847"/>
              <a:gd name="connsiteX716" fmla="*/ 4014246 w 10334294"/>
              <a:gd name="connsiteY716" fmla="*/ 900724 h 2530847"/>
              <a:gd name="connsiteX717" fmla="*/ 4097876 w 10334294"/>
              <a:gd name="connsiteY717" fmla="*/ 972407 h 2530847"/>
              <a:gd name="connsiteX718" fmla="*/ 4193454 w 10334294"/>
              <a:gd name="connsiteY718" fmla="*/ 924618 h 2530847"/>
              <a:gd name="connsiteX719" fmla="*/ 4121771 w 10334294"/>
              <a:gd name="connsiteY719" fmla="*/ 781252 h 2530847"/>
              <a:gd name="connsiteX720" fmla="*/ 4121771 w 10334294"/>
              <a:gd name="connsiteY720" fmla="*/ 781252 h 2530847"/>
              <a:gd name="connsiteX721" fmla="*/ 3655831 w 10334294"/>
              <a:gd name="connsiteY721" fmla="*/ 745411 h 2530847"/>
              <a:gd name="connsiteX722" fmla="*/ 3548307 w 10334294"/>
              <a:gd name="connsiteY722" fmla="*/ 876830 h 2530847"/>
              <a:gd name="connsiteX723" fmla="*/ 3631937 w 10334294"/>
              <a:gd name="connsiteY723" fmla="*/ 936565 h 2530847"/>
              <a:gd name="connsiteX724" fmla="*/ 3739461 w 10334294"/>
              <a:gd name="connsiteY724" fmla="*/ 852935 h 2530847"/>
              <a:gd name="connsiteX725" fmla="*/ 3655831 w 10334294"/>
              <a:gd name="connsiteY725" fmla="*/ 745411 h 2530847"/>
              <a:gd name="connsiteX726" fmla="*/ 3655831 w 10334294"/>
              <a:gd name="connsiteY726" fmla="*/ 745411 h 253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</a:cxnLst>
            <a:rect l="l" t="t" r="r" b="b"/>
            <a:pathLst>
              <a:path w="10334294" h="2530847">
                <a:moveTo>
                  <a:pt x="10083404" y="1366663"/>
                </a:moveTo>
                <a:cubicBezTo>
                  <a:pt x="10083404" y="1402505"/>
                  <a:pt x="10071456" y="1450293"/>
                  <a:pt x="10047562" y="1474188"/>
                </a:cubicBezTo>
                <a:cubicBezTo>
                  <a:pt x="9999774" y="1510029"/>
                  <a:pt x="9940038" y="1545871"/>
                  <a:pt x="9880302" y="1510029"/>
                </a:cubicBezTo>
                <a:cubicBezTo>
                  <a:pt x="9772777" y="1450293"/>
                  <a:pt x="9808619" y="1294980"/>
                  <a:pt x="9916143" y="1259139"/>
                </a:cubicBezTo>
                <a:cubicBezTo>
                  <a:pt x="9987826" y="1235245"/>
                  <a:pt x="10095351" y="1271086"/>
                  <a:pt x="10083404" y="1366663"/>
                </a:cubicBezTo>
                <a:lnTo>
                  <a:pt x="10083404" y="1366663"/>
                </a:lnTo>
                <a:close/>
                <a:moveTo>
                  <a:pt x="9486046" y="1306927"/>
                </a:moveTo>
                <a:cubicBezTo>
                  <a:pt x="9402415" y="1306927"/>
                  <a:pt x="9342680" y="1366663"/>
                  <a:pt x="9342680" y="1450293"/>
                </a:cubicBezTo>
                <a:cubicBezTo>
                  <a:pt x="9342680" y="1486135"/>
                  <a:pt x="9354627" y="1521976"/>
                  <a:pt x="9390468" y="1545871"/>
                </a:cubicBezTo>
                <a:cubicBezTo>
                  <a:pt x="9450204" y="1569765"/>
                  <a:pt x="9509940" y="1581712"/>
                  <a:pt x="9557729" y="1533924"/>
                </a:cubicBezTo>
                <a:cubicBezTo>
                  <a:pt x="9593570" y="1486135"/>
                  <a:pt x="9617464" y="1438346"/>
                  <a:pt x="9605517" y="1378610"/>
                </a:cubicBezTo>
                <a:cubicBezTo>
                  <a:pt x="9593570" y="1330822"/>
                  <a:pt x="9533834" y="1294980"/>
                  <a:pt x="9486046" y="1306927"/>
                </a:cubicBezTo>
                <a:lnTo>
                  <a:pt x="9486046" y="1306927"/>
                </a:lnTo>
                <a:close/>
                <a:moveTo>
                  <a:pt x="9008159" y="1342769"/>
                </a:moveTo>
                <a:cubicBezTo>
                  <a:pt x="8924529" y="1354716"/>
                  <a:pt x="8852846" y="1438346"/>
                  <a:pt x="8876740" y="1521976"/>
                </a:cubicBezTo>
                <a:cubicBezTo>
                  <a:pt x="8900635" y="1593659"/>
                  <a:pt x="8972318" y="1617554"/>
                  <a:pt x="9044001" y="1593659"/>
                </a:cubicBezTo>
                <a:cubicBezTo>
                  <a:pt x="9091789" y="1569765"/>
                  <a:pt x="9127631" y="1510029"/>
                  <a:pt x="9139578" y="1462241"/>
                </a:cubicBezTo>
                <a:cubicBezTo>
                  <a:pt x="9139578" y="1402505"/>
                  <a:pt x="9091789" y="1318875"/>
                  <a:pt x="9008159" y="1342769"/>
                </a:cubicBezTo>
                <a:lnTo>
                  <a:pt x="9008159" y="1342769"/>
                </a:lnTo>
                <a:close/>
                <a:moveTo>
                  <a:pt x="8542220" y="1366663"/>
                </a:moveTo>
                <a:cubicBezTo>
                  <a:pt x="8470537" y="1366663"/>
                  <a:pt x="8410801" y="1426399"/>
                  <a:pt x="8398854" y="1498082"/>
                </a:cubicBezTo>
                <a:cubicBezTo>
                  <a:pt x="8398854" y="1545871"/>
                  <a:pt x="8422748" y="1605606"/>
                  <a:pt x="8482484" y="1617554"/>
                </a:cubicBezTo>
                <a:cubicBezTo>
                  <a:pt x="8578061" y="1641448"/>
                  <a:pt x="8685586" y="1557818"/>
                  <a:pt x="8661692" y="1450293"/>
                </a:cubicBezTo>
                <a:cubicBezTo>
                  <a:pt x="8637797" y="1402505"/>
                  <a:pt x="8601956" y="1354716"/>
                  <a:pt x="8542220" y="1366663"/>
                </a:cubicBezTo>
                <a:lnTo>
                  <a:pt x="8542220" y="1366663"/>
                </a:lnTo>
                <a:close/>
                <a:moveTo>
                  <a:pt x="8064334" y="1378610"/>
                </a:moveTo>
                <a:cubicBezTo>
                  <a:pt x="7980704" y="1390558"/>
                  <a:pt x="7920968" y="1462241"/>
                  <a:pt x="7932915" y="1545871"/>
                </a:cubicBezTo>
                <a:cubicBezTo>
                  <a:pt x="7944862" y="1605606"/>
                  <a:pt x="8004598" y="1629501"/>
                  <a:pt x="8052387" y="1629501"/>
                </a:cubicBezTo>
                <a:cubicBezTo>
                  <a:pt x="8088228" y="1629501"/>
                  <a:pt x="8136017" y="1617554"/>
                  <a:pt x="8159911" y="1581712"/>
                </a:cubicBezTo>
                <a:cubicBezTo>
                  <a:pt x="8183805" y="1533924"/>
                  <a:pt x="8207700" y="1474188"/>
                  <a:pt x="8171858" y="1426399"/>
                </a:cubicBezTo>
                <a:cubicBezTo>
                  <a:pt x="8147964" y="1402505"/>
                  <a:pt x="8112122" y="1378610"/>
                  <a:pt x="8064334" y="1378610"/>
                </a:cubicBezTo>
                <a:lnTo>
                  <a:pt x="8064334" y="1378610"/>
                </a:lnTo>
                <a:close/>
                <a:moveTo>
                  <a:pt x="7598394" y="1378610"/>
                </a:moveTo>
                <a:cubicBezTo>
                  <a:pt x="7502817" y="1390558"/>
                  <a:pt x="7431134" y="1486135"/>
                  <a:pt x="7478923" y="1581712"/>
                </a:cubicBezTo>
                <a:cubicBezTo>
                  <a:pt x="7502817" y="1617554"/>
                  <a:pt x="7538659" y="1617554"/>
                  <a:pt x="7574500" y="1629501"/>
                </a:cubicBezTo>
                <a:cubicBezTo>
                  <a:pt x="7634236" y="1629501"/>
                  <a:pt x="7682025" y="1605606"/>
                  <a:pt x="7705919" y="1545871"/>
                </a:cubicBezTo>
                <a:cubicBezTo>
                  <a:pt x="7729813" y="1462241"/>
                  <a:pt x="7682025" y="1390558"/>
                  <a:pt x="7598394" y="1378610"/>
                </a:cubicBezTo>
                <a:lnTo>
                  <a:pt x="7598394" y="1378610"/>
                </a:lnTo>
                <a:close/>
                <a:moveTo>
                  <a:pt x="7132455" y="1378610"/>
                </a:moveTo>
                <a:cubicBezTo>
                  <a:pt x="7072719" y="1366663"/>
                  <a:pt x="7012984" y="1390558"/>
                  <a:pt x="7001036" y="1450293"/>
                </a:cubicBezTo>
                <a:cubicBezTo>
                  <a:pt x="6977142" y="1521976"/>
                  <a:pt x="7024931" y="1605606"/>
                  <a:pt x="7108561" y="1617554"/>
                </a:cubicBezTo>
                <a:cubicBezTo>
                  <a:pt x="7180244" y="1617554"/>
                  <a:pt x="7263874" y="1533924"/>
                  <a:pt x="7228032" y="1462241"/>
                </a:cubicBezTo>
                <a:cubicBezTo>
                  <a:pt x="7216085" y="1426399"/>
                  <a:pt x="7204138" y="1378610"/>
                  <a:pt x="7132455" y="1378610"/>
                </a:cubicBezTo>
                <a:lnTo>
                  <a:pt x="7132455" y="1378610"/>
                </a:lnTo>
                <a:close/>
                <a:moveTo>
                  <a:pt x="6654569" y="1354716"/>
                </a:moveTo>
                <a:cubicBezTo>
                  <a:pt x="6582886" y="1342769"/>
                  <a:pt x="6523150" y="1402505"/>
                  <a:pt x="6523150" y="1462241"/>
                </a:cubicBezTo>
                <a:cubicBezTo>
                  <a:pt x="6523150" y="1521976"/>
                  <a:pt x="6558991" y="1581712"/>
                  <a:pt x="6630674" y="1593659"/>
                </a:cubicBezTo>
                <a:cubicBezTo>
                  <a:pt x="6666516" y="1593659"/>
                  <a:pt x="6714305" y="1581712"/>
                  <a:pt x="6738199" y="1545871"/>
                </a:cubicBezTo>
                <a:cubicBezTo>
                  <a:pt x="6762093" y="1498082"/>
                  <a:pt x="6774040" y="1450293"/>
                  <a:pt x="6750146" y="1402505"/>
                </a:cubicBezTo>
                <a:cubicBezTo>
                  <a:pt x="6726252" y="1366663"/>
                  <a:pt x="6690410" y="1366663"/>
                  <a:pt x="6654569" y="1354716"/>
                </a:cubicBezTo>
                <a:lnTo>
                  <a:pt x="6654569" y="1354716"/>
                </a:lnTo>
                <a:close/>
                <a:moveTo>
                  <a:pt x="6188629" y="1318875"/>
                </a:moveTo>
                <a:cubicBezTo>
                  <a:pt x="6140841" y="1330822"/>
                  <a:pt x="6093052" y="1342769"/>
                  <a:pt x="6069158" y="1390558"/>
                </a:cubicBezTo>
                <a:cubicBezTo>
                  <a:pt x="6045264" y="1426399"/>
                  <a:pt x="6045264" y="1462241"/>
                  <a:pt x="6069158" y="1498082"/>
                </a:cubicBezTo>
                <a:cubicBezTo>
                  <a:pt x="6104999" y="1557818"/>
                  <a:pt x="6176682" y="1569765"/>
                  <a:pt x="6236418" y="1533924"/>
                </a:cubicBezTo>
                <a:cubicBezTo>
                  <a:pt x="6260312" y="1510029"/>
                  <a:pt x="6296154" y="1498082"/>
                  <a:pt x="6296154" y="1450293"/>
                </a:cubicBezTo>
                <a:cubicBezTo>
                  <a:pt x="6284207" y="1390558"/>
                  <a:pt x="6260312" y="1330822"/>
                  <a:pt x="6188629" y="1318875"/>
                </a:cubicBezTo>
                <a:lnTo>
                  <a:pt x="6188629" y="1318875"/>
                </a:lnTo>
                <a:close/>
                <a:moveTo>
                  <a:pt x="5722690" y="1283033"/>
                </a:moveTo>
                <a:cubicBezTo>
                  <a:pt x="5674902" y="1271086"/>
                  <a:pt x="5627113" y="1306927"/>
                  <a:pt x="5603219" y="1342769"/>
                </a:cubicBezTo>
                <a:cubicBezTo>
                  <a:pt x="5579324" y="1378610"/>
                  <a:pt x="5579324" y="1414452"/>
                  <a:pt x="5603219" y="1450293"/>
                </a:cubicBezTo>
                <a:cubicBezTo>
                  <a:pt x="5651007" y="1521976"/>
                  <a:pt x="5746585" y="1521976"/>
                  <a:pt x="5794373" y="1462241"/>
                </a:cubicBezTo>
                <a:cubicBezTo>
                  <a:pt x="5818268" y="1426399"/>
                  <a:pt x="5830215" y="1366663"/>
                  <a:pt x="5806320" y="1330822"/>
                </a:cubicBezTo>
                <a:cubicBezTo>
                  <a:pt x="5782426" y="1306927"/>
                  <a:pt x="5782426" y="1271086"/>
                  <a:pt x="5722690" y="1283033"/>
                </a:cubicBezTo>
                <a:lnTo>
                  <a:pt x="5722690" y="1283033"/>
                </a:lnTo>
                <a:close/>
                <a:moveTo>
                  <a:pt x="5256751" y="1223297"/>
                </a:moveTo>
                <a:cubicBezTo>
                  <a:pt x="5208962" y="1211350"/>
                  <a:pt x="5161174" y="1247192"/>
                  <a:pt x="5137279" y="1283033"/>
                </a:cubicBezTo>
                <a:cubicBezTo>
                  <a:pt x="5113385" y="1318875"/>
                  <a:pt x="5113385" y="1354716"/>
                  <a:pt x="5137279" y="1390558"/>
                </a:cubicBezTo>
                <a:cubicBezTo>
                  <a:pt x="5173121" y="1462241"/>
                  <a:pt x="5256751" y="1450293"/>
                  <a:pt x="5316487" y="1414452"/>
                </a:cubicBezTo>
                <a:cubicBezTo>
                  <a:pt x="5340381" y="1390558"/>
                  <a:pt x="5352328" y="1354716"/>
                  <a:pt x="5352328" y="1318875"/>
                </a:cubicBezTo>
                <a:cubicBezTo>
                  <a:pt x="5340381" y="1271086"/>
                  <a:pt x="5304540" y="1235245"/>
                  <a:pt x="5256751" y="1223297"/>
                </a:cubicBezTo>
                <a:lnTo>
                  <a:pt x="5256751" y="1223297"/>
                </a:lnTo>
                <a:close/>
                <a:moveTo>
                  <a:pt x="4790812" y="1163562"/>
                </a:moveTo>
                <a:cubicBezTo>
                  <a:pt x="4754970" y="1163562"/>
                  <a:pt x="4719129" y="1163562"/>
                  <a:pt x="4695234" y="1199403"/>
                </a:cubicBezTo>
                <a:cubicBezTo>
                  <a:pt x="4659393" y="1247192"/>
                  <a:pt x="4659393" y="1318875"/>
                  <a:pt x="4695234" y="1354716"/>
                </a:cubicBezTo>
                <a:cubicBezTo>
                  <a:pt x="4731076" y="1378610"/>
                  <a:pt x="4778865" y="1402505"/>
                  <a:pt x="4826653" y="1366663"/>
                </a:cubicBezTo>
                <a:cubicBezTo>
                  <a:pt x="4862495" y="1342769"/>
                  <a:pt x="4898336" y="1294980"/>
                  <a:pt x="4886389" y="1247192"/>
                </a:cubicBezTo>
                <a:cubicBezTo>
                  <a:pt x="4874442" y="1211350"/>
                  <a:pt x="4838600" y="1175509"/>
                  <a:pt x="4790812" y="1163562"/>
                </a:cubicBezTo>
                <a:lnTo>
                  <a:pt x="4790812" y="1163562"/>
                </a:lnTo>
                <a:close/>
                <a:moveTo>
                  <a:pt x="4324872" y="1115773"/>
                </a:moveTo>
                <a:cubicBezTo>
                  <a:pt x="4265137" y="1103826"/>
                  <a:pt x="4217348" y="1151614"/>
                  <a:pt x="4205401" y="1211350"/>
                </a:cubicBezTo>
                <a:cubicBezTo>
                  <a:pt x="4193454" y="1259139"/>
                  <a:pt x="4217348" y="1294980"/>
                  <a:pt x="4253189" y="1318875"/>
                </a:cubicBezTo>
                <a:cubicBezTo>
                  <a:pt x="4312925" y="1354716"/>
                  <a:pt x="4408503" y="1318875"/>
                  <a:pt x="4420450" y="1235245"/>
                </a:cubicBezTo>
                <a:cubicBezTo>
                  <a:pt x="4420450" y="1175509"/>
                  <a:pt x="4384608" y="1127720"/>
                  <a:pt x="4324872" y="1115773"/>
                </a:cubicBezTo>
                <a:lnTo>
                  <a:pt x="4324872" y="1115773"/>
                </a:lnTo>
                <a:close/>
                <a:moveTo>
                  <a:pt x="3858933" y="1079931"/>
                </a:moveTo>
                <a:cubicBezTo>
                  <a:pt x="3799197" y="1067984"/>
                  <a:pt x="3739461" y="1115773"/>
                  <a:pt x="3739461" y="1175509"/>
                </a:cubicBezTo>
                <a:cubicBezTo>
                  <a:pt x="3739461" y="1211350"/>
                  <a:pt x="3751409" y="1259139"/>
                  <a:pt x="3799197" y="1283033"/>
                </a:cubicBezTo>
                <a:cubicBezTo>
                  <a:pt x="3846986" y="1294980"/>
                  <a:pt x="3906722" y="1283033"/>
                  <a:pt x="3930616" y="1235245"/>
                </a:cubicBezTo>
                <a:cubicBezTo>
                  <a:pt x="3966457" y="1175509"/>
                  <a:pt x="3942563" y="1091879"/>
                  <a:pt x="3858933" y="1079931"/>
                </a:cubicBezTo>
                <a:lnTo>
                  <a:pt x="3858933" y="1079931"/>
                </a:lnTo>
                <a:close/>
                <a:moveTo>
                  <a:pt x="3392994" y="1056037"/>
                </a:moveTo>
                <a:cubicBezTo>
                  <a:pt x="3333258" y="1044090"/>
                  <a:pt x="3273522" y="1091879"/>
                  <a:pt x="3273522" y="1151614"/>
                </a:cubicBezTo>
                <a:cubicBezTo>
                  <a:pt x="3273522" y="1199403"/>
                  <a:pt x="3309364" y="1259139"/>
                  <a:pt x="3369099" y="1259139"/>
                </a:cubicBezTo>
                <a:cubicBezTo>
                  <a:pt x="3428835" y="1259139"/>
                  <a:pt x="3488571" y="1199403"/>
                  <a:pt x="3476624" y="1127720"/>
                </a:cubicBezTo>
                <a:cubicBezTo>
                  <a:pt x="3464677" y="1091879"/>
                  <a:pt x="3440782" y="1067984"/>
                  <a:pt x="3392994" y="1056037"/>
                </a:cubicBezTo>
                <a:lnTo>
                  <a:pt x="3392994" y="1056037"/>
                </a:lnTo>
                <a:close/>
                <a:moveTo>
                  <a:pt x="2915107" y="1044090"/>
                </a:moveTo>
                <a:cubicBezTo>
                  <a:pt x="2855372" y="1032143"/>
                  <a:pt x="2807583" y="1091879"/>
                  <a:pt x="2807583" y="1139667"/>
                </a:cubicBezTo>
                <a:cubicBezTo>
                  <a:pt x="2807583" y="1163562"/>
                  <a:pt x="2819530" y="1187456"/>
                  <a:pt x="2831477" y="1211350"/>
                </a:cubicBezTo>
                <a:cubicBezTo>
                  <a:pt x="2879266" y="1259139"/>
                  <a:pt x="2962896" y="1247192"/>
                  <a:pt x="2998737" y="1187456"/>
                </a:cubicBezTo>
                <a:cubicBezTo>
                  <a:pt x="3046526" y="1115773"/>
                  <a:pt x="2986790" y="1044090"/>
                  <a:pt x="2915107" y="1044090"/>
                </a:cubicBezTo>
                <a:lnTo>
                  <a:pt x="2915107" y="1044090"/>
                </a:lnTo>
                <a:close/>
                <a:moveTo>
                  <a:pt x="2449168" y="1044090"/>
                </a:moveTo>
                <a:cubicBezTo>
                  <a:pt x="2389432" y="1032143"/>
                  <a:pt x="2341644" y="1091879"/>
                  <a:pt x="2341644" y="1139667"/>
                </a:cubicBezTo>
                <a:cubicBezTo>
                  <a:pt x="2341644" y="1163562"/>
                  <a:pt x="2353591" y="1199403"/>
                  <a:pt x="2365538" y="1211350"/>
                </a:cubicBezTo>
                <a:cubicBezTo>
                  <a:pt x="2425274" y="1259139"/>
                  <a:pt x="2544745" y="1223297"/>
                  <a:pt x="2544745" y="1139667"/>
                </a:cubicBezTo>
                <a:cubicBezTo>
                  <a:pt x="2544745" y="1091879"/>
                  <a:pt x="2520851" y="1032143"/>
                  <a:pt x="2449168" y="1044090"/>
                </a:cubicBezTo>
                <a:lnTo>
                  <a:pt x="2449168" y="1044090"/>
                </a:lnTo>
                <a:close/>
                <a:moveTo>
                  <a:pt x="1983229" y="1056037"/>
                </a:moveTo>
                <a:cubicBezTo>
                  <a:pt x="1923493" y="1044090"/>
                  <a:pt x="1875704" y="1103826"/>
                  <a:pt x="1875704" y="1151614"/>
                </a:cubicBezTo>
                <a:cubicBezTo>
                  <a:pt x="1875704" y="1187456"/>
                  <a:pt x="1887651" y="1223297"/>
                  <a:pt x="1935440" y="1235245"/>
                </a:cubicBezTo>
                <a:cubicBezTo>
                  <a:pt x="1971282" y="1235245"/>
                  <a:pt x="2007123" y="1259139"/>
                  <a:pt x="2042965" y="1211350"/>
                </a:cubicBezTo>
                <a:cubicBezTo>
                  <a:pt x="2054912" y="1175509"/>
                  <a:pt x="2078806" y="1139667"/>
                  <a:pt x="2066859" y="1103826"/>
                </a:cubicBezTo>
                <a:cubicBezTo>
                  <a:pt x="2042965" y="1079931"/>
                  <a:pt x="2042965" y="1044090"/>
                  <a:pt x="1983229" y="1056037"/>
                </a:cubicBezTo>
                <a:lnTo>
                  <a:pt x="1983229" y="1056037"/>
                </a:lnTo>
                <a:close/>
                <a:moveTo>
                  <a:pt x="10155087" y="1521976"/>
                </a:moveTo>
                <a:cubicBezTo>
                  <a:pt x="10119245" y="1533924"/>
                  <a:pt x="10083404" y="1545871"/>
                  <a:pt x="10059509" y="1569765"/>
                </a:cubicBezTo>
                <a:cubicBezTo>
                  <a:pt x="10011721" y="1641448"/>
                  <a:pt x="9999774" y="1748972"/>
                  <a:pt x="10083404" y="1784814"/>
                </a:cubicBezTo>
                <a:cubicBezTo>
                  <a:pt x="10178981" y="1820655"/>
                  <a:pt x="10298453" y="1748972"/>
                  <a:pt x="10298453" y="1641448"/>
                </a:cubicBezTo>
                <a:cubicBezTo>
                  <a:pt x="10298453" y="1581712"/>
                  <a:pt x="10226770" y="1510029"/>
                  <a:pt x="10155087" y="1521976"/>
                </a:cubicBezTo>
                <a:lnTo>
                  <a:pt x="10155087" y="1521976"/>
                </a:lnTo>
                <a:close/>
                <a:moveTo>
                  <a:pt x="9689147" y="1581712"/>
                </a:moveTo>
                <a:cubicBezTo>
                  <a:pt x="9617464" y="1593659"/>
                  <a:pt x="9545781" y="1653395"/>
                  <a:pt x="9545781" y="1725078"/>
                </a:cubicBezTo>
                <a:cubicBezTo>
                  <a:pt x="9545781" y="1796761"/>
                  <a:pt x="9605517" y="1832603"/>
                  <a:pt x="9677200" y="1844550"/>
                </a:cubicBezTo>
                <a:cubicBezTo>
                  <a:pt x="9748883" y="1844550"/>
                  <a:pt x="9808619" y="1772867"/>
                  <a:pt x="9820566" y="1701184"/>
                </a:cubicBezTo>
                <a:cubicBezTo>
                  <a:pt x="9820566" y="1629501"/>
                  <a:pt x="9772777" y="1569765"/>
                  <a:pt x="9689147" y="1581712"/>
                </a:cubicBezTo>
                <a:lnTo>
                  <a:pt x="9689147" y="1581712"/>
                </a:lnTo>
                <a:close/>
                <a:moveTo>
                  <a:pt x="9211261" y="1617554"/>
                </a:moveTo>
                <a:cubicBezTo>
                  <a:pt x="9151525" y="1629501"/>
                  <a:pt x="9103736" y="1653395"/>
                  <a:pt x="9079842" y="1713131"/>
                </a:cubicBezTo>
                <a:cubicBezTo>
                  <a:pt x="9055948" y="1796761"/>
                  <a:pt x="9115684" y="1880391"/>
                  <a:pt x="9199314" y="1880391"/>
                </a:cubicBezTo>
                <a:cubicBezTo>
                  <a:pt x="9270997" y="1880391"/>
                  <a:pt x="9342680" y="1808708"/>
                  <a:pt x="9342680" y="1737025"/>
                </a:cubicBezTo>
                <a:cubicBezTo>
                  <a:pt x="9342680" y="1665342"/>
                  <a:pt x="9270997" y="1629501"/>
                  <a:pt x="9211261" y="1617554"/>
                </a:cubicBezTo>
                <a:lnTo>
                  <a:pt x="9211261" y="1617554"/>
                </a:lnTo>
                <a:close/>
                <a:moveTo>
                  <a:pt x="8733374" y="1653395"/>
                </a:moveTo>
                <a:cubicBezTo>
                  <a:pt x="8649744" y="1665342"/>
                  <a:pt x="8590009" y="1737025"/>
                  <a:pt x="8601956" y="1820655"/>
                </a:cubicBezTo>
                <a:cubicBezTo>
                  <a:pt x="8613903" y="1856497"/>
                  <a:pt x="8649744" y="1892338"/>
                  <a:pt x="8685586" y="1904285"/>
                </a:cubicBezTo>
                <a:cubicBezTo>
                  <a:pt x="8769216" y="1928180"/>
                  <a:pt x="8852846" y="1856497"/>
                  <a:pt x="8864793" y="1772867"/>
                </a:cubicBezTo>
                <a:cubicBezTo>
                  <a:pt x="8864793" y="1713131"/>
                  <a:pt x="8828952" y="1641448"/>
                  <a:pt x="8733374" y="1653395"/>
                </a:cubicBezTo>
                <a:lnTo>
                  <a:pt x="8733374" y="1653395"/>
                </a:lnTo>
                <a:close/>
                <a:moveTo>
                  <a:pt x="8267435" y="1677289"/>
                </a:moveTo>
                <a:cubicBezTo>
                  <a:pt x="8195752" y="1665342"/>
                  <a:pt x="8136017" y="1737025"/>
                  <a:pt x="8124070" y="1796761"/>
                </a:cubicBezTo>
                <a:cubicBezTo>
                  <a:pt x="8124070" y="1844550"/>
                  <a:pt x="8159911" y="1904285"/>
                  <a:pt x="8207700" y="1916233"/>
                </a:cubicBezTo>
                <a:cubicBezTo>
                  <a:pt x="8291330" y="1940127"/>
                  <a:pt x="8374960" y="1880391"/>
                  <a:pt x="8386907" y="1796761"/>
                </a:cubicBezTo>
                <a:cubicBezTo>
                  <a:pt x="8386907" y="1737025"/>
                  <a:pt x="8339118" y="1665342"/>
                  <a:pt x="8267435" y="1677289"/>
                </a:cubicBezTo>
                <a:lnTo>
                  <a:pt x="8267435" y="1677289"/>
                </a:lnTo>
                <a:close/>
                <a:moveTo>
                  <a:pt x="7789549" y="1677289"/>
                </a:moveTo>
                <a:cubicBezTo>
                  <a:pt x="7741760" y="1689237"/>
                  <a:pt x="7682025" y="1701184"/>
                  <a:pt x="7658130" y="1760920"/>
                </a:cubicBezTo>
                <a:cubicBezTo>
                  <a:pt x="7646183" y="1808708"/>
                  <a:pt x="7646183" y="1868444"/>
                  <a:pt x="7693972" y="1904285"/>
                </a:cubicBezTo>
                <a:cubicBezTo>
                  <a:pt x="7741760" y="1928180"/>
                  <a:pt x="7801496" y="1928180"/>
                  <a:pt x="7849285" y="1904285"/>
                </a:cubicBezTo>
                <a:cubicBezTo>
                  <a:pt x="7909021" y="1856497"/>
                  <a:pt x="7932915" y="1796761"/>
                  <a:pt x="7885126" y="1725078"/>
                </a:cubicBezTo>
                <a:cubicBezTo>
                  <a:pt x="7861232" y="1689237"/>
                  <a:pt x="7825391" y="1689237"/>
                  <a:pt x="7789549" y="1677289"/>
                </a:cubicBezTo>
                <a:lnTo>
                  <a:pt x="7789549" y="1677289"/>
                </a:lnTo>
                <a:close/>
                <a:moveTo>
                  <a:pt x="7311663" y="1677289"/>
                </a:moveTo>
                <a:cubicBezTo>
                  <a:pt x="7239980" y="1677289"/>
                  <a:pt x="7156350" y="1760920"/>
                  <a:pt x="7180244" y="1832603"/>
                </a:cubicBezTo>
                <a:cubicBezTo>
                  <a:pt x="7204138" y="1868444"/>
                  <a:pt x="7239980" y="1928180"/>
                  <a:pt x="7299715" y="1916233"/>
                </a:cubicBezTo>
                <a:cubicBezTo>
                  <a:pt x="7359451" y="1904285"/>
                  <a:pt x="7419187" y="1868444"/>
                  <a:pt x="7431134" y="1796761"/>
                </a:cubicBezTo>
                <a:cubicBezTo>
                  <a:pt x="7431134" y="1725078"/>
                  <a:pt x="7383346" y="1689237"/>
                  <a:pt x="7311663" y="1677289"/>
                </a:cubicBezTo>
                <a:lnTo>
                  <a:pt x="7311663" y="1677289"/>
                </a:lnTo>
                <a:close/>
                <a:moveTo>
                  <a:pt x="6833776" y="1665342"/>
                </a:moveTo>
                <a:cubicBezTo>
                  <a:pt x="6738199" y="1653395"/>
                  <a:pt x="6678463" y="1760920"/>
                  <a:pt x="6726252" y="1844550"/>
                </a:cubicBezTo>
                <a:cubicBezTo>
                  <a:pt x="6785988" y="1928180"/>
                  <a:pt x="6893512" y="1904285"/>
                  <a:pt x="6941301" y="1820655"/>
                </a:cubicBezTo>
                <a:cubicBezTo>
                  <a:pt x="6965195" y="1784814"/>
                  <a:pt x="6941301" y="1748972"/>
                  <a:pt x="6929353" y="1713131"/>
                </a:cubicBezTo>
                <a:cubicBezTo>
                  <a:pt x="6905459" y="1689237"/>
                  <a:pt x="6893512" y="1653395"/>
                  <a:pt x="6833776" y="1665342"/>
                </a:cubicBezTo>
                <a:lnTo>
                  <a:pt x="6833776" y="1665342"/>
                </a:lnTo>
                <a:close/>
                <a:moveTo>
                  <a:pt x="6367837" y="1629501"/>
                </a:moveTo>
                <a:cubicBezTo>
                  <a:pt x="6320048" y="1641448"/>
                  <a:pt x="6272260" y="1653395"/>
                  <a:pt x="6248365" y="1701184"/>
                </a:cubicBezTo>
                <a:cubicBezTo>
                  <a:pt x="6224471" y="1737025"/>
                  <a:pt x="6224471" y="1772867"/>
                  <a:pt x="6248365" y="1808708"/>
                </a:cubicBezTo>
                <a:cubicBezTo>
                  <a:pt x="6284207" y="1868444"/>
                  <a:pt x="6355890" y="1880391"/>
                  <a:pt x="6415626" y="1844550"/>
                </a:cubicBezTo>
                <a:cubicBezTo>
                  <a:pt x="6451467" y="1820655"/>
                  <a:pt x="6487309" y="1772867"/>
                  <a:pt x="6475361" y="1725078"/>
                </a:cubicBezTo>
                <a:cubicBezTo>
                  <a:pt x="6451467" y="1689237"/>
                  <a:pt x="6427573" y="1641448"/>
                  <a:pt x="6367837" y="1629501"/>
                </a:cubicBezTo>
                <a:lnTo>
                  <a:pt x="6367837" y="1629501"/>
                </a:lnTo>
                <a:close/>
                <a:moveTo>
                  <a:pt x="5889950" y="1593659"/>
                </a:moveTo>
                <a:cubicBezTo>
                  <a:pt x="5830215" y="1581712"/>
                  <a:pt x="5782426" y="1629501"/>
                  <a:pt x="5770479" y="1689237"/>
                </a:cubicBezTo>
                <a:cubicBezTo>
                  <a:pt x="5758532" y="1737025"/>
                  <a:pt x="5794373" y="1784814"/>
                  <a:pt x="5830215" y="1808708"/>
                </a:cubicBezTo>
                <a:cubicBezTo>
                  <a:pt x="5866056" y="1832603"/>
                  <a:pt x="5901898" y="1832603"/>
                  <a:pt x="5937739" y="1808708"/>
                </a:cubicBezTo>
                <a:cubicBezTo>
                  <a:pt x="5973581" y="1772867"/>
                  <a:pt x="6009422" y="1725078"/>
                  <a:pt x="5997475" y="1677289"/>
                </a:cubicBezTo>
                <a:cubicBezTo>
                  <a:pt x="5985528" y="1617554"/>
                  <a:pt x="5937739" y="1605606"/>
                  <a:pt x="5889950" y="1593659"/>
                </a:cubicBezTo>
                <a:lnTo>
                  <a:pt x="5889950" y="1593659"/>
                </a:lnTo>
                <a:close/>
                <a:moveTo>
                  <a:pt x="5424011" y="1545871"/>
                </a:moveTo>
                <a:cubicBezTo>
                  <a:pt x="5400117" y="1545871"/>
                  <a:pt x="5376223" y="1545871"/>
                  <a:pt x="5352328" y="1557818"/>
                </a:cubicBezTo>
                <a:cubicBezTo>
                  <a:pt x="5304540" y="1593659"/>
                  <a:pt x="5292592" y="1665342"/>
                  <a:pt x="5316487" y="1713131"/>
                </a:cubicBezTo>
                <a:cubicBezTo>
                  <a:pt x="5340381" y="1737025"/>
                  <a:pt x="5364275" y="1748972"/>
                  <a:pt x="5400117" y="1760920"/>
                </a:cubicBezTo>
                <a:cubicBezTo>
                  <a:pt x="5447906" y="1772867"/>
                  <a:pt x="5495694" y="1737025"/>
                  <a:pt x="5519588" y="1701184"/>
                </a:cubicBezTo>
                <a:cubicBezTo>
                  <a:pt x="5543483" y="1641448"/>
                  <a:pt x="5495694" y="1557818"/>
                  <a:pt x="5424011" y="1545871"/>
                </a:cubicBezTo>
                <a:lnTo>
                  <a:pt x="5424011" y="1545871"/>
                </a:lnTo>
                <a:close/>
                <a:moveTo>
                  <a:pt x="4958072" y="1486135"/>
                </a:moveTo>
                <a:cubicBezTo>
                  <a:pt x="4922230" y="1474188"/>
                  <a:pt x="4886389" y="1498082"/>
                  <a:pt x="4862495" y="1521976"/>
                </a:cubicBezTo>
                <a:cubicBezTo>
                  <a:pt x="4838600" y="1557818"/>
                  <a:pt x="4826653" y="1605606"/>
                  <a:pt x="4850547" y="1653395"/>
                </a:cubicBezTo>
                <a:cubicBezTo>
                  <a:pt x="4874442" y="1689237"/>
                  <a:pt x="4922230" y="1713131"/>
                  <a:pt x="4970019" y="1701184"/>
                </a:cubicBezTo>
                <a:cubicBezTo>
                  <a:pt x="5029755" y="1689237"/>
                  <a:pt x="5065596" y="1629501"/>
                  <a:pt x="5053649" y="1569765"/>
                </a:cubicBezTo>
                <a:cubicBezTo>
                  <a:pt x="5041702" y="1533924"/>
                  <a:pt x="5005861" y="1498082"/>
                  <a:pt x="4958072" y="1486135"/>
                </a:cubicBezTo>
                <a:lnTo>
                  <a:pt x="4958072" y="1486135"/>
                </a:lnTo>
                <a:close/>
                <a:moveTo>
                  <a:pt x="4492133" y="1438346"/>
                </a:moveTo>
                <a:cubicBezTo>
                  <a:pt x="4420450" y="1426399"/>
                  <a:pt x="4372661" y="1498082"/>
                  <a:pt x="4384608" y="1569765"/>
                </a:cubicBezTo>
                <a:cubicBezTo>
                  <a:pt x="4396555" y="1617554"/>
                  <a:pt x="4420450" y="1653395"/>
                  <a:pt x="4468238" y="1653395"/>
                </a:cubicBezTo>
                <a:cubicBezTo>
                  <a:pt x="4539921" y="1653395"/>
                  <a:pt x="4611604" y="1593659"/>
                  <a:pt x="4587710" y="1510029"/>
                </a:cubicBezTo>
                <a:cubicBezTo>
                  <a:pt x="4575763" y="1474188"/>
                  <a:pt x="4551868" y="1438346"/>
                  <a:pt x="4492133" y="1438346"/>
                </a:cubicBezTo>
                <a:lnTo>
                  <a:pt x="4492133" y="1438346"/>
                </a:lnTo>
                <a:close/>
                <a:moveTo>
                  <a:pt x="4038140" y="1390558"/>
                </a:moveTo>
                <a:cubicBezTo>
                  <a:pt x="4014246" y="1402505"/>
                  <a:pt x="3978405" y="1402505"/>
                  <a:pt x="3954510" y="1414452"/>
                </a:cubicBezTo>
                <a:cubicBezTo>
                  <a:pt x="3894775" y="1462241"/>
                  <a:pt x="3906722" y="1545871"/>
                  <a:pt x="3966457" y="1593659"/>
                </a:cubicBezTo>
                <a:cubicBezTo>
                  <a:pt x="4014246" y="1617554"/>
                  <a:pt x="4050088" y="1605606"/>
                  <a:pt x="4085929" y="1581712"/>
                </a:cubicBezTo>
                <a:cubicBezTo>
                  <a:pt x="4121771" y="1557818"/>
                  <a:pt x="4133718" y="1510029"/>
                  <a:pt x="4121771" y="1462241"/>
                </a:cubicBezTo>
                <a:cubicBezTo>
                  <a:pt x="4109823" y="1426399"/>
                  <a:pt x="4085929" y="1402505"/>
                  <a:pt x="4038140" y="1390558"/>
                </a:cubicBezTo>
                <a:lnTo>
                  <a:pt x="4038140" y="1390558"/>
                </a:lnTo>
                <a:close/>
                <a:moveTo>
                  <a:pt x="3572201" y="1366663"/>
                </a:moveTo>
                <a:cubicBezTo>
                  <a:pt x="3512465" y="1354716"/>
                  <a:pt x="3452730" y="1402505"/>
                  <a:pt x="3452730" y="1462241"/>
                </a:cubicBezTo>
                <a:cubicBezTo>
                  <a:pt x="3452730" y="1510029"/>
                  <a:pt x="3488571" y="1569765"/>
                  <a:pt x="3548307" y="1569765"/>
                </a:cubicBezTo>
                <a:cubicBezTo>
                  <a:pt x="3619990" y="1569765"/>
                  <a:pt x="3679726" y="1498082"/>
                  <a:pt x="3655831" y="1426399"/>
                </a:cubicBezTo>
                <a:cubicBezTo>
                  <a:pt x="3643884" y="1402505"/>
                  <a:pt x="3619990" y="1366663"/>
                  <a:pt x="3572201" y="1366663"/>
                </a:cubicBezTo>
                <a:lnTo>
                  <a:pt x="3572201" y="1366663"/>
                </a:lnTo>
                <a:close/>
                <a:moveTo>
                  <a:pt x="3106262" y="1342769"/>
                </a:moveTo>
                <a:cubicBezTo>
                  <a:pt x="3034579" y="1342769"/>
                  <a:pt x="2974843" y="1426399"/>
                  <a:pt x="2998737" y="1486135"/>
                </a:cubicBezTo>
                <a:cubicBezTo>
                  <a:pt x="3010685" y="1510029"/>
                  <a:pt x="3034579" y="1545871"/>
                  <a:pt x="3082368" y="1545871"/>
                </a:cubicBezTo>
                <a:cubicBezTo>
                  <a:pt x="3154051" y="1545871"/>
                  <a:pt x="3201839" y="1486135"/>
                  <a:pt x="3189892" y="1414452"/>
                </a:cubicBezTo>
                <a:cubicBezTo>
                  <a:pt x="3177945" y="1378610"/>
                  <a:pt x="3154051" y="1354716"/>
                  <a:pt x="3106262" y="1342769"/>
                </a:cubicBezTo>
                <a:lnTo>
                  <a:pt x="3106262" y="1342769"/>
                </a:lnTo>
                <a:close/>
                <a:moveTo>
                  <a:pt x="2640323" y="1342769"/>
                </a:moveTo>
                <a:cubicBezTo>
                  <a:pt x="2580587" y="1330822"/>
                  <a:pt x="2532798" y="1390558"/>
                  <a:pt x="2532798" y="1438346"/>
                </a:cubicBezTo>
                <a:cubicBezTo>
                  <a:pt x="2532798" y="1498082"/>
                  <a:pt x="2568640" y="1533924"/>
                  <a:pt x="2628375" y="1533924"/>
                </a:cubicBezTo>
                <a:cubicBezTo>
                  <a:pt x="2688111" y="1533924"/>
                  <a:pt x="2735900" y="1462241"/>
                  <a:pt x="2723953" y="1402505"/>
                </a:cubicBezTo>
                <a:cubicBezTo>
                  <a:pt x="2712006" y="1378610"/>
                  <a:pt x="2700058" y="1330822"/>
                  <a:pt x="2640323" y="1342769"/>
                </a:cubicBezTo>
                <a:lnTo>
                  <a:pt x="2640323" y="1342769"/>
                </a:lnTo>
                <a:close/>
                <a:moveTo>
                  <a:pt x="2174383" y="1342769"/>
                </a:moveTo>
                <a:cubicBezTo>
                  <a:pt x="2126595" y="1354716"/>
                  <a:pt x="2078806" y="1378610"/>
                  <a:pt x="2066859" y="1438346"/>
                </a:cubicBezTo>
                <a:cubicBezTo>
                  <a:pt x="2066859" y="1533924"/>
                  <a:pt x="2174383" y="1569765"/>
                  <a:pt x="2234119" y="1510029"/>
                </a:cubicBezTo>
                <a:cubicBezTo>
                  <a:pt x="2281908" y="1450293"/>
                  <a:pt x="2269961" y="1354716"/>
                  <a:pt x="2174383" y="1342769"/>
                </a:cubicBezTo>
                <a:lnTo>
                  <a:pt x="2174383" y="1342769"/>
                </a:lnTo>
                <a:close/>
                <a:moveTo>
                  <a:pt x="1708444" y="1354716"/>
                </a:moveTo>
                <a:cubicBezTo>
                  <a:pt x="1672603" y="1366663"/>
                  <a:pt x="1624814" y="1378610"/>
                  <a:pt x="1612867" y="1426399"/>
                </a:cubicBezTo>
                <a:cubicBezTo>
                  <a:pt x="1600920" y="1474188"/>
                  <a:pt x="1612867" y="1521976"/>
                  <a:pt x="1660655" y="1545871"/>
                </a:cubicBezTo>
                <a:cubicBezTo>
                  <a:pt x="1696497" y="1557818"/>
                  <a:pt x="1744286" y="1545871"/>
                  <a:pt x="1768180" y="1521976"/>
                </a:cubicBezTo>
                <a:cubicBezTo>
                  <a:pt x="1815968" y="1462241"/>
                  <a:pt x="1792074" y="1378610"/>
                  <a:pt x="1708444" y="1354716"/>
                </a:cubicBezTo>
                <a:lnTo>
                  <a:pt x="1708444" y="1354716"/>
                </a:lnTo>
                <a:close/>
                <a:moveTo>
                  <a:pt x="1242505" y="1390558"/>
                </a:moveTo>
                <a:cubicBezTo>
                  <a:pt x="1218610" y="1402505"/>
                  <a:pt x="1182769" y="1402505"/>
                  <a:pt x="1170822" y="1414452"/>
                </a:cubicBezTo>
                <a:cubicBezTo>
                  <a:pt x="1134980" y="1462241"/>
                  <a:pt x="1123033" y="1545871"/>
                  <a:pt x="1194716" y="1569765"/>
                </a:cubicBezTo>
                <a:cubicBezTo>
                  <a:pt x="1254452" y="1581712"/>
                  <a:pt x="1326135" y="1533924"/>
                  <a:pt x="1326135" y="1474188"/>
                </a:cubicBezTo>
                <a:cubicBezTo>
                  <a:pt x="1314188" y="1438346"/>
                  <a:pt x="1314188" y="1378610"/>
                  <a:pt x="1242505" y="1390558"/>
                </a:cubicBezTo>
                <a:lnTo>
                  <a:pt x="1242505" y="1390558"/>
                </a:lnTo>
                <a:close/>
                <a:moveTo>
                  <a:pt x="9928091" y="1844550"/>
                </a:moveTo>
                <a:cubicBezTo>
                  <a:pt x="9856408" y="1856497"/>
                  <a:pt x="9796672" y="1916233"/>
                  <a:pt x="9784725" y="1987916"/>
                </a:cubicBezTo>
                <a:cubicBezTo>
                  <a:pt x="9784725" y="2047651"/>
                  <a:pt x="9832513" y="2095440"/>
                  <a:pt x="9892249" y="2107387"/>
                </a:cubicBezTo>
                <a:cubicBezTo>
                  <a:pt x="9999774" y="2119334"/>
                  <a:pt x="10083404" y="2035704"/>
                  <a:pt x="10059509" y="1928180"/>
                </a:cubicBezTo>
                <a:cubicBezTo>
                  <a:pt x="10047562" y="1868444"/>
                  <a:pt x="9987826" y="1844550"/>
                  <a:pt x="9928091" y="1844550"/>
                </a:cubicBezTo>
                <a:lnTo>
                  <a:pt x="9928091" y="1844550"/>
                </a:lnTo>
                <a:close/>
                <a:moveTo>
                  <a:pt x="9450204" y="1892338"/>
                </a:moveTo>
                <a:cubicBezTo>
                  <a:pt x="9366574" y="1904285"/>
                  <a:pt x="9294891" y="1987916"/>
                  <a:pt x="9318785" y="2071546"/>
                </a:cubicBezTo>
                <a:cubicBezTo>
                  <a:pt x="9354627" y="2179070"/>
                  <a:pt x="9486046" y="2167123"/>
                  <a:pt x="9557729" y="2095440"/>
                </a:cubicBezTo>
                <a:cubicBezTo>
                  <a:pt x="9593570" y="2059599"/>
                  <a:pt x="9593570" y="2011810"/>
                  <a:pt x="9581623" y="1975968"/>
                </a:cubicBezTo>
                <a:cubicBezTo>
                  <a:pt x="9557729" y="1928180"/>
                  <a:pt x="9521887" y="1880391"/>
                  <a:pt x="9450204" y="1892338"/>
                </a:cubicBezTo>
                <a:lnTo>
                  <a:pt x="9450204" y="1892338"/>
                </a:lnTo>
                <a:close/>
                <a:moveTo>
                  <a:pt x="8972318" y="1928180"/>
                </a:moveTo>
                <a:cubicBezTo>
                  <a:pt x="8888688" y="1940127"/>
                  <a:pt x="8817005" y="2011810"/>
                  <a:pt x="8840899" y="2107387"/>
                </a:cubicBezTo>
                <a:cubicBezTo>
                  <a:pt x="8864793" y="2179070"/>
                  <a:pt x="8948423" y="2191017"/>
                  <a:pt x="9008159" y="2179070"/>
                </a:cubicBezTo>
                <a:cubicBezTo>
                  <a:pt x="9055948" y="2155176"/>
                  <a:pt x="9103736" y="2107387"/>
                  <a:pt x="9103736" y="2047651"/>
                </a:cubicBezTo>
                <a:cubicBezTo>
                  <a:pt x="9103736" y="1975968"/>
                  <a:pt x="9044001" y="1928180"/>
                  <a:pt x="8972318" y="1928180"/>
                </a:cubicBezTo>
                <a:lnTo>
                  <a:pt x="8972318" y="1928180"/>
                </a:lnTo>
                <a:close/>
                <a:moveTo>
                  <a:pt x="8494431" y="1952074"/>
                </a:moveTo>
                <a:cubicBezTo>
                  <a:pt x="8446643" y="1975968"/>
                  <a:pt x="8386907" y="1987916"/>
                  <a:pt x="8363013" y="2047651"/>
                </a:cubicBezTo>
                <a:cubicBezTo>
                  <a:pt x="8327171" y="2155176"/>
                  <a:pt x="8434695" y="2226859"/>
                  <a:pt x="8530273" y="2202965"/>
                </a:cubicBezTo>
                <a:cubicBezTo>
                  <a:pt x="8566114" y="2191017"/>
                  <a:pt x="8601956" y="2155176"/>
                  <a:pt x="8613903" y="2119334"/>
                </a:cubicBezTo>
                <a:cubicBezTo>
                  <a:pt x="8613903" y="2083493"/>
                  <a:pt x="8625850" y="2035704"/>
                  <a:pt x="8601956" y="1999863"/>
                </a:cubicBezTo>
                <a:cubicBezTo>
                  <a:pt x="8578061" y="1964021"/>
                  <a:pt x="8530273" y="1964021"/>
                  <a:pt x="8494431" y="1952074"/>
                </a:cubicBezTo>
                <a:lnTo>
                  <a:pt x="8494431" y="1952074"/>
                </a:lnTo>
                <a:close/>
                <a:moveTo>
                  <a:pt x="8016545" y="1964021"/>
                </a:moveTo>
                <a:cubicBezTo>
                  <a:pt x="7968756" y="1987916"/>
                  <a:pt x="7909021" y="1999863"/>
                  <a:pt x="7885126" y="2059599"/>
                </a:cubicBezTo>
                <a:cubicBezTo>
                  <a:pt x="7873179" y="2095440"/>
                  <a:pt x="7873179" y="2131282"/>
                  <a:pt x="7897073" y="2167123"/>
                </a:cubicBezTo>
                <a:cubicBezTo>
                  <a:pt x="7956809" y="2226859"/>
                  <a:pt x="8052387" y="2226859"/>
                  <a:pt x="8112122" y="2167123"/>
                </a:cubicBezTo>
                <a:cubicBezTo>
                  <a:pt x="8136017" y="2131282"/>
                  <a:pt x="8147964" y="2095440"/>
                  <a:pt x="8136017" y="2047651"/>
                </a:cubicBezTo>
                <a:cubicBezTo>
                  <a:pt x="8112122" y="1999863"/>
                  <a:pt x="8076281" y="1975968"/>
                  <a:pt x="8016545" y="1964021"/>
                </a:cubicBezTo>
                <a:lnTo>
                  <a:pt x="8016545" y="1964021"/>
                </a:lnTo>
                <a:close/>
                <a:moveTo>
                  <a:pt x="7538659" y="1975968"/>
                </a:moveTo>
                <a:cubicBezTo>
                  <a:pt x="7490870" y="1964021"/>
                  <a:pt x="7455029" y="1999863"/>
                  <a:pt x="7431134" y="2023757"/>
                </a:cubicBezTo>
                <a:cubicBezTo>
                  <a:pt x="7395293" y="2059599"/>
                  <a:pt x="7395293" y="2119334"/>
                  <a:pt x="7419187" y="2167123"/>
                </a:cubicBezTo>
                <a:cubicBezTo>
                  <a:pt x="7443081" y="2191017"/>
                  <a:pt x="7478923" y="2214912"/>
                  <a:pt x="7526711" y="2214912"/>
                </a:cubicBezTo>
                <a:cubicBezTo>
                  <a:pt x="7586447" y="2214912"/>
                  <a:pt x="7658130" y="2167123"/>
                  <a:pt x="7658130" y="2095440"/>
                </a:cubicBezTo>
                <a:cubicBezTo>
                  <a:pt x="7658130" y="2035704"/>
                  <a:pt x="7622289" y="1975968"/>
                  <a:pt x="7538659" y="1975968"/>
                </a:cubicBezTo>
                <a:lnTo>
                  <a:pt x="7538659" y="1975968"/>
                </a:lnTo>
                <a:close/>
                <a:moveTo>
                  <a:pt x="7060772" y="1964021"/>
                </a:moveTo>
                <a:cubicBezTo>
                  <a:pt x="7012984" y="1952074"/>
                  <a:pt x="6989089" y="1987916"/>
                  <a:pt x="6953248" y="2011810"/>
                </a:cubicBezTo>
                <a:cubicBezTo>
                  <a:pt x="6929353" y="2035704"/>
                  <a:pt x="6917406" y="2071546"/>
                  <a:pt x="6929353" y="2107387"/>
                </a:cubicBezTo>
                <a:cubicBezTo>
                  <a:pt x="6953248" y="2155176"/>
                  <a:pt x="6977142" y="2202965"/>
                  <a:pt x="7048825" y="2202965"/>
                </a:cubicBezTo>
                <a:cubicBezTo>
                  <a:pt x="7108561" y="2202965"/>
                  <a:pt x="7180244" y="2155176"/>
                  <a:pt x="7180244" y="2083493"/>
                </a:cubicBezTo>
                <a:cubicBezTo>
                  <a:pt x="7180244" y="2023757"/>
                  <a:pt x="7144402" y="1964021"/>
                  <a:pt x="7060772" y="1964021"/>
                </a:cubicBezTo>
                <a:lnTo>
                  <a:pt x="7060772" y="1964021"/>
                </a:lnTo>
                <a:close/>
                <a:moveTo>
                  <a:pt x="6582886" y="1940127"/>
                </a:moveTo>
                <a:cubicBezTo>
                  <a:pt x="6523150" y="1940127"/>
                  <a:pt x="6463414" y="1987916"/>
                  <a:pt x="6451467" y="2047651"/>
                </a:cubicBezTo>
                <a:cubicBezTo>
                  <a:pt x="6451467" y="2095440"/>
                  <a:pt x="6475361" y="2143229"/>
                  <a:pt x="6523150" y="2167123"/>
                </a:cubicBezTo>
                <a:cubicBezTo>
                  <a:pt x="6558991" y="2179070"/>
                  <a:pt x="6606780" y="2179070"/>
                  <a:pt x="6642622" y="2155176"/>
                </a:cubicBezTo>
                <a:cubicBezTo>
                  <a:pt x="6690410" y="2119334"/>
                  <a:pt x="6702357" y="2071546"/>
                  <a:pt x="6690410" y="2023757"/>
                </a:cubicBezTo>
                <a:cubicBezTo>
                  <a:pt x="6678463" y="1964021"/>
                  <a:pt x="6630674" y="1952074"/>
                  <a:pt x="6582886" y="1940127"/>
                </a:cubicBezTo>
                <a:lnTo>
                  <a:pt x="6582886" y="1940127"/>
                </a:lnTo>
                <a:close/>
                <a:moveTo>
                  <a:pt x="6104999" y="1904285"/>
                </a:moveTo>
                <a:cubicBezTo>
                  <a:pt x="6057211" y="1916233"/>
                  <a:pt x="6009422" y="1928180"/>
                  <a:pt x="5985528" y="1975968"/>
                </a:cubicBezTo>
                <a:cubicBezTo>
                  <a:pt x="5961633" y="2035704"/>
                  <a:pt x="5985528" y="2107387"/>
                  <a:pt x="6057211" y="2131282"/>
                </a:cubicBezTo>
                <a:cubicBezTo>
                  <a:pt x="6116947" y="2143229"/>
                  <a:pt x="6188629" y="2131282"/>
                  <a:pt x="6212524" y="2071546"/>
                </a:cubicBezTo>
                <a:cubicBezTo>
                  <a:pt x="6236418" y="1999863"/>
                  <a:pt x="6188629" y="1916233"/>
                  <a:pt x="6104999" y="1904285"/>
                </a:cubicBezTo>
                <a:lnTo>
                  <a:pt x="6104999" y="1904285"/>
                </a:lnTo>
                <a:close/>
                <a:moveTo>
                  <a:pt x="5639060" y="1868444"/>
                </a:moveTo>
                <a:cubicBezTo>
                  <a:pt x="5579324" y="1856497"/>
                  <a:pt x="5519588" y="1904285"/>
                  <a:pt x="5507641" y="1964021"/>
                </a:cubicBezTo>
                <a:cubicBezTo>
                  <a:pt x="5507641" y="2011810"/>
                  <a:pt x="5531536" y="2059599"/>
                  <a:pt x="5579324" y="2083493"/>
                </a:cubicBezTo>
                <a:cubicBezTo>
                  <a:pt x="5639060" y="2095440"/>
                  <a:pt x="5710743" y="2083493"/>
                  <a:pt x="5734637" y="2023757"/>
                </a:cubicBezTo>
                <a:cubicBezTo>
                  <a:pt x="5746585" y="1964021"/>
                  <a:pt x="5734637" y="1868444"/>
                  <a:pt x="5639060" y="1868444"/>
                </a:cubicBezTo>
                <a:lnTo>
                  <a:pt x="5639060" y="1868444"/>
                </a:lnTo>
                <a:close/>
                <a:moveTo>
                  <a:pt x="5173121" y="1808708"/>
                </a:moveTo>
                <a:cubicBezTo>
                  <a:pt x="5113385" y="1796761"/>
                  <a:pt x="5053649" y="1844550"/>
                  <a:pt x="5053649" y="1904285"/>
                </a:cubicBezTo>
                <a:cubicBezTo>
                  <a:pt x="5041702" y="1964021"/>
                  <a:pt x="5077544" y="2023757"/>
                  <a:pt x="5149227" y="2035704"/>
                </a:cubicBezTo>
                <a:cubicBezTo>
                  <a:pt x="5208962" y="2047651"/>
                  <a:pt x="5256751" y="1999863"/>
                  <a:pt x="5268698" y="1940127"/>
                </a:cubicBezTo>
                <a:cubicBezTo>
                  <a:pt x="5280645" y="1868444"/>
                  <a:pt x="5220909" y="1832603"/>
                  <a:pt x="5173121" y="1808708"/>
                </a:cubicBezTo>
                <a:lnTo>
                  <a:pt x="5173121" y="1808708"/>
                </a:lnTo>
                <a:close/>
                <a:moveTo>
                  <a:pt x="4707182" y="1760920"/>
                </a:moveTo>
                <a:cubicBezTo>
                  <a:pt x="4635499" y="1748972"/>
                  <a:pt x="4575763" y="1820655"/>
                  <a:pt x="4587710" y="1892338"/>
                </a:cubicBezTo>
                <a:cubicBezTo>
                  <a:pt x="4599657" y="1952074"/>
                  <a:pt x="4659393" y="1987916"/>
                  <a:pt x="4719129" y="1975968"/>
                </a:cubicBezTo>
                <a:cubicBezTo>
                  <a:pt x="4766917" y="1952074"/>
                  <a:pt x="4814706" y="1904285"/>
                  <a:pt x="4802759" y="1844550"/>
                </a:cubicBezTo>
                <a:cubicBezTo>
                  <a:pt x="4802759" y="1784814"/>
                  <a:pt x="4743023" y="1784814"/>
                  <a:pt x="4707182" y="1760920"/>
                </a:cubicBezTo>
                <a:lnTo>
                  <a:pt x="4707182" y="1760920"/>
                </a:lnTo>
                <a:close/>
                <a:moveTo>
                  <a:pt x="4241242" y="1713131"/>
                </a:moveTo>
                <a:cubicBezTo>
                  <a:pt x="4193454" y="1701184"/>
                  <a:pt x="4157612" y="1737025"/>
                  <a:pt x="4133718" y="1772867"/>
                </a:cubicBezTo>
                <a:cubicBezTo>
                  <a:pt x="4109823" y="1808708"/>
                  <a:pt x="4121771" y="1856497"/>
                  <a:pt x="4145665" y="1892338"/>
                </a:cubicBezTo>
                <a:cubicBezTo>
                  <a:pt x="4181506" y="1928180"/>
                  <a:pt x="4253189" y="1952074"/>
                  <a:pt x="4300978" y="1904285"/>
                </a:cubicBezTo>
                <a:cubicBezTo>
                  <a:pt x="4324872" y="1868444"/>
                  <a:pt x="4348767" y="1832603"/>
                  <a:pt x="4336820" y="1784814"/>
                </a:cubicBezTo>
                <a:cubicBezTo>
                  <a:pt x="4324872" y="1748972"/>
                  <a:pt x="4277084" y="1725078"/>
                  <a:pt x="4241242" y="1713131"/>
                </a:cubicBezTo>
                <a:lnTo>
                  <a:pt x="4241242" y="1713131"/>
                </a:lnTo>
                <a:close/>
                <a:moveTo>
                  <a:pt x="3775303" y="1677289"/>
                </a:moveTo>
                <a:cubicBezTo>
                  <a:pt x="3715567" y="1665342"/>
                  <a:pt x="3679726" y="1725078"/>
                  <a:pt x="3667778" y="1772867"/>
                </a:cubicBezTo>
                <a:cubicBezTo>
                  <a:pt x="3655831" y="1832603"/>
                  <a:pt x="3703620" y="1892338"/>
                  <a:pt x="3763356" y="1892338"/>
                </a:cubicBezTo>
                <a:cubicBezTo>
                  <a:pt x="3835039" y="1892338"/>
                  <a:pt x="3894775" y="1820655"/>
                  <a:pt x="3870880" y="1748972"/>
                </a:cubicBezTo>
                <a:cubicBezTo>
                  <a:pt x="3858933" y="1713131"/>
                  <a:pt x="3835039" y="1677289"/>
                  <a:pt x="3775303" y="1677289"/>
                </a:cubicBezTo>
                <a:lnTo>
                  <a:pt x="3775303" y="1677289"/>
                </a:lnTo>
                <a:close/>
                <a:moveTo>
                  <a:pt x="3321311" y="1653395"/>
                </a:moveTo>
                <a:cubicBezTo>
                  <a:pt x="3249628" y="1665342"/>
                  <a:pt x="3189892" y="1725078"/>
                  <a:pt x="3213786" y="1796761"/>
                </a:cubicBezTo>
                <a:cubicBezTo>
                  <a:pt x="3237681" y="1844550"/>
                  <a:pt x="3285469" y="1868444"/>
                  <a:pt x="3345205" y="1856497"/>
                </a:cubicBezTo>
                <a:cubicBezTo>
                  <a:pt x="3369099" y="1844550"/>
                  <a:pt x="3392994" y="1832603"/>
                  <a:pt x="3404941" y="1796761"/>
                </a:cubicBezTo>
                <a:cubicBezTo>
                  <a:pt x="3416888" y="1737025"/>
                  <a:pt x="3392994" y="1665342"/>
                  <a:pt x="3321311" y="1653395"/>
                </a:cubicBezTo>
                <a:lnTo>
                  <a:pt x="3321311" y="1653395"/>
                </a:lnTo>
                <a:close/>
                <a:moveTo>
                  <a:pt x="2855372" y="1641448"/>
                </a:moveTo>
                <a:cubicBezTo>
                  <a:pt x="2807583" y="1653395"/>
                  <a:pt x="2747847" y="1677289"/>
                  <a:pt x="2747847" y="1737025"/>
                </a:cubicBezTo>
                <a:cubicBezTo>
                  <a:pt x="2747847" y="1796761"/>
                  <a:pt x="2795636" y="1844550"/>
                  <a:pt x="2843424" y="1844550"/>
                </a:cubicBezTo>
                <a:cubicBezTo>
                  <a:pt x="2891213" y="1832603"/>
                  <a:pt x="2939002" y="1808708"/>
                  <a:pt x="2950949" y="1748972"/>
                </a:cubicBezTo>
                <a:cubicBezTo>
                  <a:pt x="2950949" y="1689237"/>
                  <a:pt x="2903160" y="1653395"/>
                  <a:pt x="2855372" y="1641448"/>
                </a:cubicBezTo>
                <a:lnTo>
                  <a:pt x="2855372" y="1641448"/>
                </a:lnTo>
                <a:close/>
                <a:moveTo>
                  <a:pt x="2389432" y="1641448"/>
                </a:moveTo>
                <a:cubicBezTo>
                  <a:pt x="2329696" y="1653395"/>
                  <a:pt x="2281908" y="1701184"/>
                  <a:pt x="2293855" y="1772867"/>
                </a:cubicBezTo>
                <a:cubicBezTo>
                  <a:pt x="2305802" y="1832603"/>
                  <a:pt x="2377485" y="1844550"/>
                  <a:pt x="2425274" y="1832603"/>
                </a:cubicBezTo>
                <a:cubicBezTo>
                  <a:pt x="2461115" y="1808708"/>
                  <a:pt x="2496957" y="1748972"/>
                  <a:pt x="2485010" y="1701184"/>
                </a:cubicBezTo>
                <a:cubicBezTo>
                  <a:pt x="2473062" y="1653395"/>
                  <a:pt x="2425274" y="1653395"/>
                  <a:pt x="2389432" y="1641448"/>
                </a:cubicBezTo>
                <a:lnTo>
                  <a:pt x="2389432" y="1641448"/>
                </a:lnTo>
                <a:close/>
                <a:moveTo>
                  <a:pt x="1935440" y="1653395"/>
                </a:moveTo>
                <a:cubicBezTo>
                  <a:pt x="1899599" y="1641448"/>
                  <a:pt x="1851810" y="1677289"/>
                  <a:pt x="1839863" y="1713131"/>
                </a:cubicBezTo>
                <a:cubicBezTo>
                  <a:pt x="1827916" y="1772867"/>
                  <a:pt x="1851810" y="1844550"/>
                  <a:pt x="1923493" y="1844550"/>
                </a:cubicBezTo>
                <a:cubicBezTo>
                  <a:pt x="1995176" y="1844550"/>
                  <a:pt x="2042965" y="1760920"/>
                  <a:pt x="2019070" y="1701184"/>
                </a:cubicBezTo>
                <a:cubicBezTo>
                  <a:pt x="2007123" y="1677289"/>
                  <a:pt x="1995176" y="1641448"/>
                  <a:pt x="1935440" y="1653395"/>
                </a:cubicBezTo>
                <a:lnTo>
                  <a:pt x="1935440" y="1653395"/>
                </a:lnTo>
                <a:close/>
                <a:moveTo>
                  <a:pt x="1469501" y="1677289"/>
                </a:moveTo>
                <a:cubicBezTo>
                  <a:pt x="1409765" y="1665342"/>
                  <a:pt x="1385871" y="1725078"/>
                  <a:pt x="1373924" y="1772867"/>
                </a:cubicBezTo>
                <a:cubicBezTo>
                  <a:pt x="1373924" y="1808708"/>
                  <a:pt x="1385871" y="1844550"/>
                  <a:pt x="1433659" y="1856497"/>
                </a:cubicBezTo>
                <a:cubicBezTo>
                  <a:pt x="1481448" y="1868444"/>
                  <a:pt x="1529237" y="1856497"/>
                  <a:pt x="1553131" y="1796761"/>
                </a:cubicBezTo>
                <a:cubicBezTo>
                  <a:pt x="1553131" y="1772867"/>
                  <a:pt x="1565078" y="1748972"/>
                  <a:pt x="1553131" y="1725078"/>
                </a:cubicBezTo>
                <a:cubicBezTo>
                  <a:pt x="1529237" y="1701184"/>
                  <a:pt x="1529237" y="1665342"/>
                  <a:pt x="1469501" y="1677289"/>
                </a:cubicBezTo>
                <a:lnTo>
                  <a:pt x="1469501" y="1677289"/>
                </a:lnTo>
                <a:close/>
                <a:moveTo>
                  <a:pt x="1003562" y="1701184"/>
                </a:moveTo>
                <a:cubicBezTo>
                  <a:pt x="931879" y="1713131"/>
                  <a:pt x="896037" y="1784814"/>
                  <a:pt x="919931" y="1844550"/>
                </a:cubicBezTo>
                <a:cubicBezTo>
                  <a:pt x="931879" y="1880391"/>
                  <a:pt x="967720" y="1892338"/>
                  <a:pt x="1003562" y="1892338"/>
                </a:cubicBezTo>
                <a:cubicBezTo>
                  <a:pt x="1051350" y="1892338"/>
                  <a:pt x="1087192" y="1844550"/>
                  <a:pt x="1099139" y="1796761"/>
                </a:cubicBezTo>
                <a:cubicBezTo>
                  <a:pt x="1099139" y="1737025"/>
                  <a:pt x="1063297" y="1713131"/>
                  <a:pt x="1003562" y="1701184"/>
                </a:cubicBezTo>
                <a:lnTo>
                  <a:pt x="1003562" y="1701184"/>
                </a:lnTo>
                <a:close/>
                <a:moveTo>
                  <a:pt x="549569" y="1748972"/>
                </a:moveTo>
                <a:cubicBezTo>
                  <a:pt x="501781" y="1760920"/>
                  <a:pt x="465939" y="1796761"/>
                  <a:pt x="453992" y="1844550"/>
                </a:cubicBezTo>
                <a:cubicBezTo>
                  <a:pt x="453992" y="1868444"/>
                  <a:pt x="465939" y="1892338"/>
                  <a:pt x="477886" y="1916233"/>
                </a:cubicBezTo>
                <a:cubicBezTo>
                  <a:pt x="513728" y="1952074"/>
                  <a:pt x="573464" y="1928180"/>
                  <a:pt x="609305" y="1892338"/>
                </a:cubicBezTo>
                <a:cubicBezTo>
                  <a:pt x="645147" y="1856497"/>
                  <a:pt x="645147" y="1808708"/>
                  <a:pt x="609305" y="1772867"/>
                </a:cubicBezTo>
                <a:cubicBezTo>
                  <a:pt x="597358" y="1760920"/>
                  <a:pt x="573464" y="1748972"/>
                  <a:pt x="549569" y="1748972"/>
                </a:cubicBezTo>
                <a:lnTo>
                  <a:pt x="549569" y="1748972"/>
                </a:lnTo>
                <a:close/>
                <a:moveTo>
                  <a:pt x="83630" y="1808708"/>
                </a:moveTo>
                <a:cubicBezTo>
                  <a:pt x="35841" y="1808708"/>
                  <a:pt x="0" y="1856497"/>
                  <a:pt x="0" y="1904285"/>
                </a:cubicBezTo>
                <a:cubicBezTo>
                  <a:pt x="0" y="1952074"/>
                  <a:pt x="35841" y="1987916"/>
                  <a:pt x="83630" y="1987916"/>
                </a:cubicBezTo>
                <a:cubicBezTo>
                  <a:pt x="143366" y="1987916"/>
                  <a:pt x="167260" y="1928180"/>
                  <a:pt x="167260" y="1880391"/>
                </a:cubicBezTo>
                <a:cubicBezTo>
                  <a:pt x="167260" y="1844550"/>
                  <a:pt x="143366" y="1796761"/>
                  <a:pt x="83630" y="1808708"/>
                </a:cubicBezTo>
                <a:lnTo>
                  <a:pt x="83630" y="1808708"/>
                </a:lnTo>
                <a:close/>
                <a:moveTo>
                  <a:pt x="10190928" y="2131282"/>
                </a:moveTo>
                <a:cubicBezTo>
                  <a:pt x="10119245" y="2143229"/>
                  <a:pt x="10059509" y="2202965"/>
                  <a:pt x="10047562" y="2274648"/>
                </a:cubicBezTo>
                <a:cubicBezTo>
                  <a:pt x="10047562" y="2334383"/>
                  <a:pt x="10095351" y="2382172"/>
                  <a:pt x="10155087" y="2394119"/>
                </a:cubicBezTo>
                <a:cubicBezTo>
                  <a:pt x="10250664" y="2406066"/>
                  <a:pt x="10334294" y="2322436"/>
                  <a:pt x="10334294" y="2238806"/>
                </a:cubicBezTo>
                <a:cubicBezTo>
                  <a:pt x="10334294" y="2179070"/>
                  <a:pt x="10262611" y="2119334"/>
                  <a:pt x="10190928" y="2131282"/>
                </a:cubicBezTo>
                <a:lnTo>
                  <a:pt x="10190928" y="2131282"/>
                </a:lnTo>
                <a:close/>
                <a:moveTo>
                  <a:pt x="9713042" y="2191017"/>
                </a:moveTo>
                <a:cubicBezTo>
                  <a:pt x="9629412" y="2179070"/>
                  <a:pt x="9581623" y="2250753"/>
                  <a:pt x="9569676" y="2322436"/>
                </a:cubicBezTo>
                <a:cubicBezTo>
                  <a:pt x="9569676" y="2358278"/>
                  <a:pt x="9581623" y="2406066"/>
                  <a:pt x="9629412" y="2429961"/>
                </a:cubicBezTo>
                <a:cubicBezTo>
                  <a:pt x="9701094" y="2465802"/>
                  <a:pt x="9772777" y="2429961"/>
                  <a:pt x="9820566" y="2382172"/>
                </a:cubicBezTo>
                <a:cubicBezTo>
                  <a:pt x="9856408" y="2334383"/>
                  <a:pt x="9856408" y="2274648"/>
                  <a:pt x="9820566" y="2226859"/>
                </a:cubicBezTo>
                <a:cubicBezTo>
                  <a:pt x="9796672" y="2202965"/>
                  <a:pt x="9760830" y="2191017"/>
                  <a:pt x="9713042" y="2191017"/>
                </a:cubicBezTo>
                <a:lnTo>
                  <a:pt x="9713042" y="2191017"/>
                </a:lnTo>
                <a:close/>
                <a:moveTo>
                  <a:pt x="9223208" y="2226859"/>
                </a:moveTo>
                <a:cubicBezTo>
                  <a:pt x="9175419" y="2238806"/>
                  <a:pt x="9139578" y="2262700"/>
                  <a:pt x="9115684" y="2286595"/>
                </a:cubicBezTo>
                <a:cubicBezTo>
                  <a:pt x="9079842" y="2334383"/>
                  <a:pt x="9079842" y="2418013"/>
                  <a:pt x="9139578" y="2465802"/>
                </a:cubicBezTo>
                <a:cubicBezTo>
                  <a:pt x="9223208" y="2513591"/>
                  <a:pt x="9330733" y="2465802"/>
                  <a:pt x="9354627" y="2382172"/>
                </a:cubicBezTo>
                <a:cubicBezTo>
                  <a:pt x="9354627" y="2358278"/>
                  <a:pt x="9354627" y="2334383"/>
                  <a:pt x="9354627" y="2310489"/>
                </a:cubicBezTo>
                <a:cubicBezTo>
                  <a:pt x="9330733" y="2262700"/>
                  <a:pt x="9294891" y="2214912"/>
                  <a:pt x="9223208" y="2226859"/>
                </a:cubicBezTo>
                <a:lnTo>
                  <a:pt x="9223208" y="2226859"/>
                </a:lnTo>
                <a:close/>
                <a:moveTo>
                  <a:pt x="8745322" y="2262700"/>
                </a:moveTo>
                <a:cubicBezTo>
                  <a:pt x="8697533" y="2262700"/>
                  <a:pt x="8637797" y="2298542"/>
                  <a:pt x="8613903" y="2346330"/>
                </a:cubicBezTo>
                <a:cubicBezTo>
                  <a:pt x="8590009" y="2429961"/>
                  <a:pt x="8649744" y="2513591"/>
                  <a:pt x="8733374" y="2513591"/>
                </a:cubicBezTo>
                <a:cubicBezTo>
                  <a:pt x="8805057" y="2513591"/>
                  <a:pt x="8864793" y="2453855"/>
                  <a:pt x="8876740" y="2382172"/>
                </a:cubicBezTo>
                <a:cubicBezTo>
                  <a:pt x="8876740" y="2322436"/>
                  <a:pt x="8828952" y="2250753"/>
                  <a:pt x="8745322" y="2262700"/>
                </a:cubicBezTo>
                <a:lnTo>
                  <a:pt x="8745322" y="2262700"/>
                </a:lnTo>
                <a:close/>
                <a:moveTo>
                  <a:pt x="8267435" y="2274648"/>
                </a:moveTo>
                <a:cubicBezTo>
                  <a:pt x="8207700" y="2274648"/>
                  <a:pt x="8159911" y="2310489"/>
                  <a:pt x="8136017" y="2370225"/>
                </a:cubicBezTo>
                <a:cubicBezTo>
                  <a:pt x="8112122" y="2453855"/>
                  <a:pt x="8171858" y="2525538"/>
                  <a:pt x="8255488" y="2525538"/>
                </a:cubicBezTo>
                <a:cubicBezTo>
                  <a:pt x="8339118" y="2525538"/>
                  <a:pt x="8398854" y="2441908"/>
                  <a:pt x="8386907" y="2358278"/>
                </a:cubicBezTo>
                <a:cubicBezTo>
                  <a:pt x="8374960" y="2298542"/>
                  <a:pt x="8315224" y="2286595"/>
                  <a:pt x="8267435" y="2274648"/>
                </a:cubicBezTo>
                <a:lnTo>
                  <a:pt x="8267435" y="2274648"/>
                </a:lnTo>
                <a:close/>
                <a:moveTo>
                  <a:pt x="7777602" y="2286595"/>
                </a:moveTo>
                <a:cubicBezTo>
                  <a:pt x="7717866" y="2298542"/>
                  <a:pt x="7658130" y="2334383"/>
                  <a:pt x="7646183" y="2406066"/>
                </a:cubicBezTo>
                <a:cubicBezTo>
                  <a:pt x="7646183" y="2489696"/>
                  <a:pt x="7729813" y="2549432"/>
                  <a:pt x="7813443" y="2525538"/>
                </a:cubicBezTo>
                <a:cubicBezTo>
                  <a:pt x="7885126" y="2501644"/>
                  <a:pt x="7920968" y="2406066"/>
                  <a:pt x="7885126" y="2334383"/>
                </a:cubicBezTo>
                <a:cubicBezTo>
                  <a:pt x="7861232" y="2298542"/>
                  <a:pt x="7813443" y="2298542"/>
                  <a:pt x="7777602" y="2286595"/>
                </a:cubicBezTo>
                <a:lnTo>
                  <a:pt x="7777602" y="2286595"/>
                </a:lnTo>
                <a:close/>
                <a:moveTo>
                  <a:pt x="7299715" y="2286595"/>
                </a:moveTo>
                <a:cubicBezTo>
                  <a:pt x="7239980" y="2286595"/>
                  <a:pt x="7180244" y="2334383"/>
                  <a:pt x="7168297" y="2394119"/>
                </a:cubicBezTo>
                <a:cubicBezTo>
                  <a:pt x="7168297" y="2441908"/>
                  <a:pt x="7204138" y="2501644"/>
                  <a:pt x="7251927" y="2513591"/>
                </a:cubicBezTo>
                <a:cubicBezTo>
                  <a:pt x="7299715" y="2525538"/>
                  <a:pt x="7359451" y="2525538"/>
                  <a:pt x="7395293" y="2477749"/>
                </a:cubicBezTo>
                <a:cubicBezTo>
                  <a:pt x="7407240" y="2441908"/>
                  <a:pt x="7431134" y="2406066"/>
                  <a:pt x="7419187" y="2370225"/>
                </a:cubicBezTo>
                <a:cubicBezTo>
                  <a:pt x="7395293" y="2322436"/>
                  <a:pt x="7359451" y="2274648"/>
                  <a:pt x="7299715" y="2286595"/>
                </a:cubicBezTo>
                <a:lnTo>
                  <a:pt x="7299715" y="2286595"/>
                </a:lnTo>
                <a:close/>
                <a:moveTo>
                  <a:pt x="6821829" y="2274648"/>
                </a:moveTo>
                <a:cubicBezTo>
                  <a:pt x="6750146" y="2262700"/>
                  <a:pt x="6690410" y="2322436"/>
                  <a:pt x="6690410" y="2382172"/>
                </a:cubicBezTo>
                <a:cubicBezTo>
                  <a:pt x="6690410" y="2418013"/>
                  <a:pt x="6702357" y="2453855"/>
                  <a:pt x="6738199" y="2477749"/>
                </a:cubicBezTo>
                <a:cubicBezTo>
                  <a:pt x="6809882" y="2525538"/>
                  <a:pt x="6893512" y="2501644"/>
                  <a:pt x="6929353" y="2429961"/>
                </a:cubicBezTo>
                <a:cubicBezTo>
                  <a:pt x="6953248" y="2370225"/>
                  <a:pt x="6917406" y="2274648"/>
                  <a:pt x="6821829" y="2274648"/>
                </a:cubicBezTo>
                <a:lnTo>
                  <a:pt x="6821829" y="2274648"/>
                </a:lnTo>
                <a:close/>
                <a:moveTo>
                  <a:pt x="6343943" y="2238806"/>
                </a:moveTo>
                <a:cubicBezTo>
                  <a:pt x="6284207" y="2250753"/>
                  <a:pt x="6224471" y="2274648"/>
                  <a:pt x="6212524" y="2346330"/>
                </a:cubicBezTo>
                <a:cubicBezTo>
                  <a:pt x="6212524" y="2394119"/>
                  <a:pt x="6236418" y="2441908"/>
                  <a:pt x="6284207" y="2465802"/>
                </a:cubicBezTo>
                <a:cubicBezTo>
                  <a:pt x="6331995" y="2477749"/>
                  <a:pt x="6391731" y="2477749"/>
                  <a:pt x="6427573" y="2429961"/>
                </a:cubicBezTo>
                <a:cubicBezTo>
                  <a:pt x="6451467" y="2394119"/>
                  <a:pt x="6475361" y="2346330"/>
                  <a:pt x="6439520" y="2298542"/>
                </a:cubicBezTo>
                <a:cubicBezTo>
                  <a:pt x="6415626" y="2262700"/>
                  <a:pt x="6379784" y="2250753"/>
                  <a:pt x="6343943" y="2238806"/>
                </a:cubicBezTo>
                <a:lnTo>
                  <a:pt x="6343943" y="2238806"/>
                </a:lnTo>
                <a:close/>
                <a:moveTo>
                  <a:pt x="5866056" y="2202965"/>
                </a:moveTo>
                <a:cubicBezTo>
                  <a:pt x="5830215" y="2214912"/>
                  <a:pt x="5758532" y="2214912"/>
                  <a:pt x="5746585" y="2274648"/>
                </a:cubicBezTo>
                <a:cubicBezTo>
                  <a:pt x="5734637" y="2322436"/>
                  <a:pt x="5746585" y="2370225"/>
                  <a:pt x="5782426" y="2406066"/>
                </a:cubicBezTo>
                <a:cubicBezTo>
                  <a:pt x="5842162" y="2441908"/>
                  <a:pt x="5913845" y="2453855"/>
                  <a:pt x="5949686" y="2394119"/>
                </a:cubicBezTo>
                <a:cubicBezTo>
                  <a:pt x="5973581" y="2358278"/>
                  <a:pt x="5997475" y="2310489"/>
                  <a:pt x="5961633" y="2262700"/>
                </a:cubicBezTo>
                <a:cubicBezTo>
                  <a:pt x="5937739" y="2226859"/>
                  <a:pt x="5901898" y="2214912"/>
                  <a:pt x="5866056" y="2202965"/>
                </a:cubicBezTo>
                <a:lnTo>
                  <a:pt x="5866056" y="2202965"/>
                </a:lnTo>
                <a:close/>
                <a:moveTo>
                  <a:pt x="5400117" y="2155176"/>
                </a:moveTo>
                <a:cubicBezTo>
                  <a:pt x="5340381" y="2167123"/>
                  <a:pt x="5268698" y="2191017"/>
                  <a:pt x="5268698" y="2262700"/>
                </a:cubicBezTo>
                <a:cubicBezTo>
                  <a:pt x="5280645" y="2322436"/>
                  <a:pt x="5340381" y="2394119"/>
                  <a:pt x="5412064" y="2382172"/>
                </a:cubicBezTo>
                <a:cubicBezTo>
                  <a:pt x="5471800" y="2382172"/>
                  <a:pt x="5483747" y="2334383"/>
                  <a:pt x="5495694" y="2286595"/>
                </a:cubicBezTo>
                <a:cubicBezTo>
                  <a:pt x="5507641" y="2226859"/>
                  <a:pt x="5447906" y="2179070"/>
                  <a:pt x="5400117" y="2155176"/>
                </a:cubicBezTo>
                <a:lnTo>
                  <a:pt x="5400117" y="2155176"/>
                </a:lnTo>
                <a:close/>
                <a:moveTo>
                  <a:pt x="4922230" y="2107387"/>
                </a:moveTo>
                <a:cubicBezTo>
                  <a:pt x="4874442" y="2095440"/>
                  <a:pt x="4838600" y="2131282"/>
                  <a:pt x="4814706" y="2167123"/>
                </a:cubicBezTo>
                <a:cubicBezTo>
                  <a:pt x="4802759" y="2202965"/>
                  <a:pt x="4802759" y="2238806"/>
                  <a:pt x="4826653" y="2274648"/>
                </a:cubicBezTo>
                <a:cubicBezTo>
                  <a:pt x="4850547" y="2322436"/>
                  <a:pt x="4898336" y="2334383"/>
                  <a:pt x="4946125" y="2322436"/>
                </a:cubicBezTo>
                <a:cubicBezTo>
                  <a:pt x="4981966" y="2310489"/>
                  <a:pt x="5029755" y="2274648"/>
                  <a:pt x="5029755" y="2226859"/>
                </a:cubicBezTo>
                <a:cubicBezTo>
                  <a:pt x="5029755" y="2167123"/>
                  <a:pt x="4981966" y="2119334"/>
                  <a:pt x="4922230" y="2107387"/>
                </a:cubicBezTo>
                <a:lnTo>
                  <a:pt x="4922230" y="2107387"/>
                </a:lnTo>
                <a:close/>
                <a:moveTo>
                  <a:pt x="4468238" y="2059599"/>
                </a:moveTo>
                <a:cubicBezTo>
                  <a:pt x="4408503" y="2059599"/>
                  <a:pt x="4348767" y="2095440"/>
                  <a:pt x="4348767" y="2155176"/>
                </a:cubicBezTo>
                <a:cubicBezTo>
                  <a:pt x="4348767" y="2226859"/>
                  <a:pt x="4408503" y="2298542"/>
                  <a:pt x="4492133" y="2274648"/>
                </a:cubicBezTo>
                <a:cubicBezTo>
                  <a:pt x="4527974" y="2262700"/>
                  <a:pt x="4563816" y="2238806"/>
                  <a:pt x="4563816" y="2179070"/>
                </a:cubicBezTo>
                <a:cubicBezTo>
                  <a:pt x="4551868" y="2119334"/>
                  <a:pt x="4539921" y="2071546"/>
                  <a:pt x="4468238" y="2059599"/>
                </a:cubicBezTo>
                <a:lnTo>
                  <a:pt x="4468238" y="2059599"/>
                </a:lnTo>
                <a:close/>
                <a:moveTo>
                  <a:pt x="4002299" y="2023757"/>
                </a:moveTo>
                <a:cubicBezTo>
                  <a:pt x="3942563" y="2011810"/>
                  <a:pt x="3906722" y="2071546"/>
                  <a:pt x="3894775" y="2119334"/>
                </a:cubicBezTo>
                <a:cubicBezTo>
                  <a:pt x="3882827" y="2179070"/>
                  <a:pt x="3930616" y="2238806"/>
                  <a:pt x="3990352" y="2238806"/>
                </a:cubicBezTo>
                <a:cubicBezTo>
                  <a:pt x="4062035" y="2238806"/>
                  <a:pt x="4109823" y="2167123"/>
                  <a:pt x="4097876" y="2095440"/>
                </a:cubicBezTo>
                <a:cubicBezTo>
                  <a:pt x="4085929" y="2059599"/>
                  <a:pt x="4038140" y="2035704"/>
                  <a:pt x="4002299" y="2023757"/>
                </a:cubicBezTo>
                <a:lnTo>
                  <a:pt x="4002299" y="2023757"/>
                </a:lnTo>
                <a:close/>
                <a:moveTo>
                  <a:pt x="3548307" y="1987916"/>
                </a:moveTo>
                <a:cubicBezTo>
                  <a:pt x="3512465" y="1999863"/>
                  <a:pt x="3476624" y="2011810"/>
                  <a:pt x="3452730" y="2047651"/>
                </a:cubicBezTo>
                <a:cubicBezTo>
                  <a:pt x="3428835" y="2095440"/>
                  <a:pt x="3440782" y="2167123"/>
                  <a:pt x="3488571" y="2191017"/>
                </a:cubicBezTo>
                <a:cubicBezTo>
                  <a:pt x="3536360" y="2214912"/>
                  <a:pt x="3608043" y="2202965"/>
                  <a:pt x="3631937" y="2143229"/>
                </a:cubicBezTo>
                <a:cubicBezTo>
                  <a:pt x="3643884" y="2083493"/>
                  <a:pt x="3631937" y="2011810"/>
                  <a:pt x="3548307" y="1987916"/>
                </a:cubicBezTo>
                <a:lnTo>
                  <a:pt x="3548307" y="1987916"/>
                </a:lnTo>
                <a:close/>
                <a:moveTo>
                  <a:pt x="3082368" y="1975968"/>
                </a:moveTo>
                <a:cubicBezTo>
                  <a:pt x="3058473" y="1964021"/>
                  <a:pt x="3034579" y="1975968"/>
                  <a:pt x="3010685" y="1999863"/>
                </a:cubicBezTo>
                <a:cubicBezTo>
                  <a:pt x="2998737" y="2035704"/>
                  <a:pt x="2974843" y="2071546"/>
                  <a:pt x="2986790" y="2119334"/>
                </a:cubicBezTo>
                <a:cubicBezTo>
                  <a:pt x="3010685" y="2143229"/>
                  <a:pt x="3022632" y="2179070"/>
                  <a:pt x="3070420" y="2179070"/>
                </a:cubicBezTo>
                <a:cubicBezTo>
                  <a:pt x="3142103" y="2179070"/>
                  <a:pt x="3201839" y="2107387"/>
                  <a:pt x="3177945" y="2035704"/>
                </a:cubicBezTo>
                <a:cubicBezTo>
                  <a:pt x="3165998" y="2011810"/>
                  <a:pt x="3130156" y="1975968"/>
                  <a:pt x="3082368" y="1975968"/>
                </a:cubicBezTo>
                <a:lnTo>
                  <a:pt x="3082368" y="1975968"/>
                </a:lnTo>
                <a:close/>
                <a:moveTo>
                  <a:pt x="2628375" y="1964021"/>
                </a:moveTo>
                <a:cubicBezTo>
                  <a:pt x="2592534" y="1975968"/>
                  <a:pt x="2556693" y="1987916"/>
                  <a:pt x="2532798" y="2023757"/>
                </a:cubicBezTo>
                <a:cubicBezTo>
                  <a:pt x="2508904" y="2083493"/>
                  <a:pt x="2544745" y="2167123"/>
                  <a:pt x="2616428" y="2167123"/>
                </a:cubicBezTo>
                <a:cubicBezTo>
                  <a:pt x="2652270" y="2155176"/>
                  <a:pt x="2700058" y="2167123"/>
                  <a:pt x="2712006" y="2107387"/>
                </a:cubicBezTo>
                <a:cubicBezTo>
                  <a:pt x="2723953" y="2047651"/>
                  <a:pt x="2700058" y="1975968"/>
                  <a:pt x="2628375" y="1964021"/>
                </a:cubicBezTo>
                <a:lnTo>
                  <a:pt x="2628375" y="1964021"/>
                </a:lnTo>
                <a:close/>
                <a:moveTo>
                  <a:pt x="2174383" y="1975968"/>
                </a:moveTo>
                <a:cubicBezTo>
                  <a:pt x="2114648" y="1964021"/>
                  <a:pt x="2066859" y="2023757"/>
                  <a:pt x="2066859" y="2071546"/>
                </a:cubicBezTo>
                <a:cubicBezTo>
                  <a:pt x="2066859" y="2131282"/>
                  <a:pt x="2102700" y="2167123"/>
                  <a:pt x="2162436" y="2167123"/>
                </a:cubicBezTo>
                <a:cubicBezTo>
                  <a:pt x="2210225" y="2167123"/>
                  <a:pt x="2258013" y="2119334"/>
                  <a:pt x="2258013" y="2071546"/>
                </a:cubicBezTo>
                <a:cubicBezTo>
                  <a:pt x="2246066" y="2035704"/>
                  <a:pt x="2246066" y="1964021"/>
                  <a:pt x="2174383" y="1975968"/>
                </a:cubicBezTo>
                <a:lnTo>
                  <a:pt x="2174383" y="1975968"/>
                </a:lnTo>
                <a:close/>
                <a:moveTo>
                  <a:pt x="1708444" y="1987916"/>
                </a:moveTo>
                <a:cubicBezTo>
                  <a:pt x="1660655" y="1999863"/>
                  <a:pt x="1624814" y="2035704"/>
                  <a:pt x="1612867" y="2083493"/>
                </a:cubicBezTo>
                <a:cubicBezTo>
                  <a:pt x="1612867" y="2143229"/>
                  <a:pt x="1648708" y="2179070"/>
                  <a:pt x="1708444" y="2179070"/>
                </a:cubicBezTo>
                <a:cubicBezTo>
                  <a:pt x="1768180" y="2179070"/>
                  <a:pt x="1804021" y="2107387"/>
                  <a:pt x="1792074" y="2047651"/>
                </a:cubicBezTo>
                <a:cubicBezTo>
                  <a:pt x="1780127" y="2011810"/>
                  <a:pt x="1744286" y="1999863"/>
                  <a:pt x="1708444" y="1987916"/>
                </a:cubicBezTo>
                <a:lnTo>
                  <a:pt x="1708444" y="1987916"/>
                </a:lnTo>
                <a:close/>
                <a:moveTo>
                  <a:pt x="1254452" y="2011810"/>
                </a:moveTo>
                <a:cubicBezTo>
                  <a:pt x="1206663" y="2023757"/>
                  <a:pt x="1170822" y="2071546"/>
                  <a:pt x="1158875" y="2119334"/>
                </a:cubicBezTo>
                <a:cubicBezTo>
                  <a:pt x="1158875" y="2167123"/>
                  <a:pt x="1194716" y="2191017"/>
                  <a:pt x="1242505" y="2202965"/>
                </a:cubicBezTo>
                <a:cubicBezTo>
                  <a:pt x="1290293" y="2202965"/>
                  <a:pt x="1338082" y="2155176"/>
                  <a:pt x="1338082" y="2107387"/>
                </a:cubicBezTo>
                <a:cubicBezTo>
                  <a:pt x="1338082" y="2059599"/>
                  <a:pt x="1314188" y="2011810"/>
                  <a:pt x="1254452" y="2011810"/>
                </a:cubicBezTo>
                <a:lnTo>
                  <a:pt x="1254452" y="2011810"/>
                </a:lnTo>
                <a:close/>
                <a:moveTo>
                  <a:pt x="788513" y="2059599"/>
                </a:moveTo>
                <a:cubicBezTo>
                  <a:pt x="728777" y="2047651"/>
                  <a:pt x="704883" y="2119334"/>
                  <a:pt x="704883" y="2155176"/>
                </a:cubicBezTo>
                <a:cubicBezTo>
                  <a:pt x="704883" y="2202965"/>
                  <a:pt x="740724" y="2238806"/>
                  <a:pt x="788513" y="2238806"/>
                </a:cubicBezTo>
                <a:cubicBezTo>
                  <a:pt x="824354" y="2238806"/>
                  <a:pt x="848248" y="2202965"/>
                  <a:pt x="872143" y="2179070"/>
                </a:cubicBezTo>
                <a:cubicBezTo>
                  <a:pt x="884090" y="2155176"/>
                  <a:pt x="872143" y="2131282"/>
                  <a:pt x="872143" y="2107387"/>
                </a:cubicBezTo>
                <a:cubicBezTo>
                  <a:pt x="860196" y="2071546"/>
                  <a:pt x="836301" y="2047651"/>
                  <a:pt x="788513" y="2059599"/>
                </a:cubicBezTo>
                <a:lnTo>
                  <a:pt x="788513" y="2059599"/>
                </a:lnTo>
                <a:close/>
                <a:moveTo>
                  <a:pt x="334521" y="2107387"/>
                </a:moveTo>
                <a:cubicBezTo>
                  <a:pt x="286732" y="2107387"/>
                  <a:pt x="250890" y="2155176"/>
                  <a:pt x="250890" y="2202965"/>
                </a:cubicBezTo>
                <a:cubicBezTo>
                  <a:pt x="250890" y="2250753"/>
                  <a:pt x="286732" y="2286595"/>
                  <a:pt x="334521" y="2286595"/>
                </a:cubicBezTo>
                <a:cubicBezTo>
                  <a:pt x="394256" y="2286595"/>
                  <a:pt x="418151" y="2226859"/>
                  <a:pt x="418151" y="2179070"/>
                </a:cubicBezTo>
                <a:cubicBezTo>
                  <a:pt x="418151" y="2143229"/>
                  <a:pt x="394256" y="2095440"/>
                  <a:pt x="334521" y="2107387"/>
                </a:cubicBezTo>
                <a:lnTo>
                  <a:pt x="334521" y="2107387"/>
                </a:lnTo>
                <a:close/>
                <a:moveTo>
                  <a:pt x="9951985" y="4687"/>
                </a:moveTo>
                <a:cubicBezTo>
                  <a:pt x="9928091" y="-7260"/>
                  <a:pt x="9904196" y="4687"/>
                  <a:pt x="9880302" y="28581"/>
                </a:cubicBezTo>
                <a:cubicBezTo>
                  <a:pt x="9844460" y="76370"/>
                  <a:pt x="9820566" y="124159"/>
                  <a:pt x="9832513" y="183894"/>
                </a:cubicBezTo>
                <a:cubicBezTo>
                  <a:pt x="9844460" y="231683"/>
                  <a:pt x="9892249" y="267524"/>
                  <a:pt x="9951985" y="255577"/>
                </a:cubicBezTo>
                <a:cubicBezTo>
                  <a:pt x="9999774" y="243630"/>
                  <a:pt x="10047562" y="207789"/>
                  <a:pt x="10071456" y="160000"/>
                </a:cubicBezTo>
                <a:cubicBezTo>
                  <a:pt x="10095351" y="88317"/>
                  <a:pt x="10035615" y="-7260"/>
                  <a:pt x="9951985" y="4687"/>
                </a:cubicBezTo>
                <a:lnTo>
                  <a:pt x="9951985" y="4687"/>
                </a:lnTo>
                <a:close/>
                <a:moveTo>
                  <a:pt x="9497993" y="52476"/>
                </a:moveTo>
                <a:cubicBezTo>
                  <a:pt x="9438257" y="40528"/>
                  <a:pt x="9402415" y="100264"/>
                  <a:pt x="9378521" y="148053"/>
                </a:cubicBezTo>
                <a:cubicBezTo>
                  <a:pt x="9354627" y="219736"/>
                  <a:pt x="9414363" y="303366"/>
                  <a:pt x="9497993" y="303366"/>
                </a:cubicBezTo>
                <a:cubicBezTo>
                  <a:pt x="9569676" y="291419"/>
                  <a:pt x="9617464" y="231683"/>
                  <a:pt x="9617464" y="160000"/>
                </a:cubicBezTo>
                <a:cubicBezTo>
                  <a:pt x="9617464" y="100264"/>
                  <a:pt x="9569676" y="40528"/>
                  <a:pt x="9497993" y="52476"/>
                </a:cubicBezTo>
                <a:lnTo>
                  <a:pt x="9497993" y="52476"/>
                </a:lnTo>
                <a:close/>
                <a:moveTo>
                  <a:pt x="9044001" y="88317"/>
                </a:moveTo>
                <a:cubicBezTo>
                  <a:pt x="8948423" y="100264"/>
                  <a:pt x="8888688" y="195841"/>
                  <a:pt x="8936476" y="291419"/>
                </a:cubicBezTo>
                <a:cubicBezTo>
                  <a:pt x="8960371" y="327260"/>
                  <a:pt x="8996212" y="339207"/>
                  <a:pt x="9032053" y="339207"/>
                </a:cubicBezTo>
                <a:cubicBezTo>
                  <a:pt x="9079842" y="339207"/>
                  <a:pt x="9127631" y="291419"/>
                  <a:pt x="9151525" y="243630"/>
                </a:cubicBezTo>
                <a:cubicBezTo>
                  <a:pt x="9175419" y="171947"/>
                  <a:pt x="9127631" y="76370"/>
                  <a:pt x="9044001" y="88317"/>
                </a:cubicBezTo>
                <a:lnTo>
                  <a:pt x="9044001" y="88317"/>
                </a:lnTo>
                <a:close/>
                <a:moveTo>
                  <a:pt x="8590009" y="112211"/>
                </a:moveTo>
                <a:cubicBezTo>
                  <a:pt x="8530273" y="112211"/>
                  <a:pt x="8494431" y="160000"/>
                  <a:pt x="8470537" y="195841"/>
                </a:cubicBezTo>
                <a:cubicBezTo>
                  <a:pt x="8458590" y="243630"/>
                  <a:pt x="8458590" y="303366"/>
                  <a:pt x="8506378" y="339207"/>
                </a:cubicBezTo>
                <a:cubicBezTo>
                  <a:pt x="8590009" y="386996"/>
                  <a:pt x="8697533" y="327260"/>
                  <a:pt x="8697533" y="231683"/>
                </a:cubicBezTo>
                <a:cubicBezTo>
                  <a:pt x="8685586" y="183894"/>
                  <a:pt x="8673639" y="112211"/>
                  <a:pt x="8590009" y="112211"/>
                </a:cubicBezTo>
                <a:lnTo>
                  <a:pt x="8590009" y="112211"/>
                </a:lnTo>
                <a:close/>
                <a:moveTo>
                  <a:pt x="10155087" y="279472"/>
                </a:moveTo>
                <a:cubicBezTo>
                  <a:pt x="10107298" y="291419"/>
                  <a:pt x="10047562" y="327260"/>
                  <a:pt x="10035615" y="386996"/>
                </a:cubicBezTo>
                <a:cubicBezTo>
                  <a:pt x="10023668" y="434785"/>
                  <a:pt x="10035615" y="482573"/>
                  <a:pt x="10083404" y="518415"/>
                </a:cubicBezTo>
                <a:cubicBezTo>
                  <a:pt x="10131192" y="542309"/>
                  <a:pt x="10178981" y="530362"/>
                  <a:pt x="10226770" y="506468"/>
                </a:cubicBezTo>
                <a:cubicBezTo>
                  <a:pt x="10274558" y="470626"/>
                  <a:pt x="10286505" y="410890"/>
                  <a:pt x="10274558" y="351155"/>
                </a:cubicBezTo>
                <a:cubicBezTo>
                  <a:pt x="10262611" y="303366"/>
                  <a:pt x="10202875" y="267524"/>
                  <a:pt x="10155087" y="279472"/>
                </a:cubicBezTo>
                <a:lnTo>
                  <a:pt x="10155087" y="279472"/>
                </a:lnTo>
                <a:close/>
                <a:moveTo>
                  <a:pt x="9701094" y="339207"/>
                </a:moveTo>
                <a:cubicBezTo>
                  <a:pt x="9629412" y="327260"/>
                  <a:pt x="9581623" y="410890"/>
                  <a:pt x="9569676" y="470626"/>
                </a:cubicBezTo>
                <a:cubicBezTo>
                  <a:pt x="9569676" y="506468"/>
                  <a:pt x="9581623" y="542309"/>
                  <a:pt x="9617464" y="566203"/>
                </a:cubicBezTo>
                <a:cubicBezTo>
                  <a:pt x="9653306" y="578151"/>
                  <a:pt x="9689147" y="613992"/>
                  <a:pt x="9736936" y="578151"/>
                </a:cubicBezTo>
                <a:cubicBezTo>
                  <a:pt x="9784725" y="542309"/>
                  <a:pt x="9820566" y="506468"/>
                  <a:pt x="9820566" y="446732"/>
                </a:cubicBezTo>
                <a:cubicBezTo>
                  <a:pt x="9820566" y="386996"/>
                  <a:pt x="9772777" y="327260"/>
                  <a:pt x="9701094" y="339207"/>
                </a:cubicBezTo>
                <a:lnTo>
                  <a:pt x="9701094" y="339207"/>
                </a:lnTo>
                <a:close/>
                <a:moveTo>
                  <a:pt x="9235155" y="375049"/>
                </a:moveTo>
                <a:cubicBezTo>
                  <a:pt x="9163472" y="386996"/>
                  <a:pt x="9103736" y="458679"/>
                  <a:pt x="9115684" y="542309"/>
                </a:cubicBezTo>
                <a:cubicBezTo>
                  <a:pt x="9127631" y="602045"/>
                  <a:pt x="9187367" y="625939"/>
                  <a:pt x="9235155" y="625939"/>
                </a:cubicBezTo>
                <a:cubicBezTo>
                  <a:pt x="9306838" y="625939"/>
                  <a:pt x="9354627" y="554256"/>
                  <a:pt x="9354627" y="494521"/>
                </a:cubicBezTo>
                <a:cubicBezTo>
                  <a:pt x="9354627" y="434785"/>
                  <a:pt x="9318785" y="375049"/>
                  <a:pt x="9235155" y="375049"/>
                </a:cubicBezTo>
                <a:lnTo>
                  <a:pt x="9235155" y="375049"/>
                </a:lnTo>
                <a:close/>
                <a:moveTo>
                  <a:pt x="8781163" y="410890"/>
                </a:moveTo>
                <a:cubicBezTo>
                  <a:pt x="8721427" y="398943"/>
                  <a:pt x="8685586" y="446732"/>
                  <a:pt x="8661692" y="494521"/>
                </a:cubicBezTo>
                <a:cubicBezTo>
                  <a:pt x="8649744" y="554256"/>
                  <a:pt x="8661692" y="625939"/>
                  <a:pt x="8733374" y="649834"/>
                </a:cubicBezTo>
                <a:cubicBezTo>
                  <a:pt x="8828952" y="673728"/>
                  <a:pt x="8912582" y="566203"/>
                  <a:pt x="8876740" y="482573"/>
                </a:cubicBezTo>
                <a:cubicBezTo>
                  <a:pt x="8864793" y="446732"/>
                  <a:pt x="8840899" y="398943"/>
                  <a:pt x="8781163" y="410890"/>
                </a:cubicBezTo>
                <a:lnTo>
                  <a:pt x="8781163" y="410890"/>
                </a:lnTo>
                <a:close/>
                <a:moveTo>
                  <a:pt x="8315224" y="434785"/>
                </a:moveTo>
                <a:cubicBezTo>
                  <a:pt x="8255488" y="434785"/>
                  <a:pt x="8195752" y="494521"/>
                  <a:pt x="8195752" y="554256"/>
                </a:cubicBezTo>
                <a:cubicBezTo>
                  <a:pt x="8195752" y="602045"/>
                  <a:pt x="8231594" y="637886"/>
                  <a:pt x="8267435" y="661781"/>
                </a:cubicBezTo>
                <a:cubicBezTo>
                  <a:pt x="8327171" y="685675"/>
                  <a:pt x="8398854" y="637886"/>
                  <a:pt x="8422748" y="578151"/>
                </a:cubicBezTo>
                <a:cubicBezTo>
                  <a:pt x="8446643" y="506468"/>
                  <a:pt x="8398854" y="422838"/>
                  <a:pt x="8315224" y="434785"/>
                </a:cubicBezTo>
                <a:lnTo>
                  <a:pt x="8315224" y="434785"/>
                </a:lnTo>
                <a:close/>
                <a:moveTo>
                  <a:pt x="7861232" y="434785"/>
                </a:moveTo>
                <a:cubicBezTo>
                  <a:pt x="7765655" y="434785"/>
                  <a:pt x="7717866" y="542309"/>
                  <a:pt x="7753708" y="625939"/>
                </a:cubicBezTo>
                <a:cubicBezTo>
                  <a:pt x="7777602" y="661781"/>
                  <a:pt x="7813443" y="673728"/>
                  <a:pt x="7849285" y="673728"/>
                </a:cubicBezTo>
                <a:cubicBezTo>
                  <a:pt x="7909021" y="673728"/>
                  <a:pt x="7956809" y="613992"/>
                  <a:pt x="7968756" y="554256"/>
                </a:cubicBezTo>
                <a:cubicBezTo>
                  <a:pt x="7968756" y="494521"/>
                  <a:pt x="7920968" y="446732"/>
                  <a:pt x="7861232" y="434785"/>
                </a:cubicBezTo>
                <a:lnTo>
                  <a:pt x="7861232" y="434785"/>
                </a:lnTo>
                <a:close/>
                <a:moveTo>
                  <a:pt x="9928091" y="613992"/>
                </a:moveTo>
                <a:cubicBezTo>
                  <a:pt x="9844460" y="625939"/>
                  <a:pt x="9796672" y="709569"/>
                  <a:pt x="9820566" y="793200"/>
                </a:cubicBezTo>
                <a:cubicBezTo>
                  <a:pt x="9820566" y="817094"/>
                  <a:pt x="9856408" y="852935"/>
                  <a:pt x="9892249" y="864883"/>
                </a:cubicBezTo>
                <a:cubicBezTo>
                  <a:pt x="9951985" y="876830"/>
                  <a:pt x="9999774" y="840988"/>
                  <a:pt x="10035615" y="805147"/>
                </a:cubicBezTo>
                <a:cubicBezTo>
                  <a:pt x="10071456" y="745411"/>
                  <a:pt x="10071456" y="673728"/>
                  <a:pt x="10011721" y="625939"/>
                </a:cubicBezTo>
                <a:cubicBezTo>
                  <a:pt x="9987826" y="613992"/>
                  <a:pt x="9951985" y="613992"/>
                  <a:pt x="9928091" y="613992"/>
                </a:cubicBezTo>
                <a:lnTo>
                  <a:pt x="9928091" y="613992"/>
                </a:lnTo>
                <a:close/>
                <a:moveTo>
                  <a:pt x="9474098" y="661781"/>
                </a:moveTo>
                <a:cubicBezTo>
                  <a:pt x="9402415" y="673728"/>
                  <a:pt x="9342680" y="721517"/>
                  <a:pt x="9342680" y="793200"/>
                </a:cubicBezTo>
                <a:cubicBezTo>
                  <a:pt x="9342680" y="864883"/>
                  <a:pt x="9390468" y="912671"/>
                  <a:pt x="9462151" y="912671"/>
                </a:cubicBezTo>
                <a:cubicBezTo>
                  <a:pt x="9533834" y="900724"/>
                  <a:pt x="9593570" y="840988"/>
                  <a:pt x="9593570" y="769305"/>
                </a:cubicBezTo>
                <a:cubicBezTo>
                  <a:pt x="9593570" y="709569"/>
                  <a:pt x="9545781" y="649834"/>
                  <a:pt x="9474098" y="661781"/>
                </a:cubicBezTo>
                <a:lnTo>
                  <a:pt x="9474098" y="661781"/>
                </a:lnTo>
                <a:close/>
                <a:moveTo>
                  <a:pt x="9008159" y="697622"/>
                </a:moveTo>
                <a:cubicBezTo>
                  <a:pt x="8948423" y="709569"/>
                  <a:pt x="8912582" y="733464"/>
                  <a:pt x="8900635" y="781252"/>
                </a:cubicBezTo>
                <a:cubicBezTo>
                  <a:pt x="8876740" y="829041"/>
                  <a:pt x="8864793" y="888777"/>
                  <a:pt x="8924529" y="924618"/>
                </a:cubicBezTo>
                <a:cubicBezTo>
                  <a:pt x="9020106" y="972407"/>
                  <a:pt x="9127631" y="900724"/>
                  <a:pt x="9127631" y="805147"/>
                </a:cubicBezTo>
                <a:cubicBezTo>
                  <a:pt x="9127631" y="745411"/>
                  <a:pt x="9079842" y="685675"/>
                  <a:pt x="9008159" y="697622"/>
                </a:cubicBezTo>
                <a:lnTo>
                  <a:pt x="9008159" y="697622"/>
                </a:lnTo>
                <a:close/>
                <a:moveTo>
                  <a:pt x="8542220" y="721517"/>
                </a:moveTo>
                <a:cubicBezTo>
                  <a:pt x="8458590" y="733464"/>
                  <a:pt x="8398854" y="805147"/>
                  <a:pt x="8422748" y="888777"/>
                </a:cubicBezTo>
                <a:cubicBezTo>
                  <a:pt x="8434695" y="912671"/>
                  <a:pt x="8470537" y="948513"/>
                  <a:pt x="8494431" y="960460"/>
                </a:cubicBezTo>
                <a:cubicBezTo>
                  <a:pt x="8554167" y="972407"/>
                  <a:pt x="8625850" y="936565"/>
                  <a:pt x="8649744" y="876830"/>
                </a:cubicBezTo>
                <a:cubicBezTo>
                  <a:pt x="8661692" y="805147"/>
                  <a:pt x="8637797" y="721517"/>
                  <a:pt x="8542220" y="721517"/>
                </a:cubicBezTo>
                <a:lnTo>
                  <a:pt x="8542220" y="721517"/>
                </a:lnTo>
                <a:close/>
                <a:moveTo>
                  <a:pt x="8076281" y="733464"/>
                </a:moveTo>
                <a:cubicBezTo>
                  <a:pt x="8040439" y="745411"/>
                  <a:pt x="8004598" y="757358"/>
                  <a:pt x="7980704" y="781252"/>
                </a:cubicBezTo>
                <a:cubicBezTo>
                  <a:pt x="7920968" y="852935"/>
                  <a:pt x="7980704" y="972407"/>
                  <a:pt x="8064334" y="972407"/>
                </a:cubicBezTo>
                <a:cubicBezTo>
                  <a:pt x="8159911" y="972407"/>
                  <a:pt x="8219647" y="864883"/>
                  <a:pt x="8171858" y="781252"/>
                </a:cubicBezTo>
                <a:cubicBezTo>
                  <a:pt x="8147964" y="745411"/>
                  <a:pt x="8112122" y="745411"/>
                  <a:pt x="8076281" y="733464"/>
                </a:cubicBezTo>
                <a:lnTo>
                  <a:pt x="8076281" y="733464"/>
                </a:lnTo>
                <a:close/>
                <a:moveTo>
                  <a:pt x="7622289" y="733464"/>
                </a:moveTo>
                <a:cubicBezTo>
                  <a:pt x="7526711" y="745411"/>
                  <a:pt x="7466976" y="840988"/>
                  <a:pt x="7514764" y="924618"/>
                </a:cubicBezTo>
                <a:cubicBezTo>
                  <a:pt x="7526711" y="948513"/>
                  <a:pt x="7562553" y="972407"/>
                  <a:pt x="7598394" y="972407"/>
                </a:cubicBezTo>
                <a:cubicBezTo>
                  <a:pt x="7646183" y="972407"/>
                  <a:pt x="7705919" y="936565"/>
                  <a:pt x="7717866" y="888777"/>
                </a:cubicBezTo>
                <a:cubicBezTo>
                  <a:pt x="7729813" y="817094"/>
                  <a:pt x="7705919" y="745411"/>
                  <a:pt x="7622289" y="733464"/>
                </a:cubicBezTo>
                <a:lnTo>
                  <a:pt x="7622289" y="733464"/>
                </a:lnTo>
                <a:close/>
                <a:moveTo>
                  <a:pt x="7156350" y="733464"/>
                </a:moveTo>
                <a:cubicBezTo>
                  <a:pt x="7072719" y="721517"/>
                  <a:pt x="7024931" y="805147"/>
                  <a:pt x="7036878" y="876830"/>
                </a:cubicBezTo>
                <a:cubicBezTo>
                  <a:pt x="7060772" y="948513"/>
                  <a:pt x="7144402" y="972407"/>
                  <a:pt x="7204138" y="936565"/>
                </a:cubicBezTo>
                <a:cubicBezTo>
                  <a:pt x="7251927" y="912671"/>
                  <a:pt x="7263874" y="852935"/>
                  <a:pt x="7251927" y="805147"/>
                </a:cubicBezTo>
                <a:cubicBezTo>
                  <a:pt x="7239980" y="769305"/>
                  <a:pt x="7216085" y="733464"/>
                  <a:pt x="7156350" y="733464"/>
                </a:cubicBezTo>
                <a:lnTo>
                  <a:pt x="7156350" y="733464"/>
                </a:lnTo>
                <a:close/>
                <a:moveTo>
                  <a:pt x="6690410" y="709569"/>
                </a:moveTo>
                <a:cubicBezTo>
                  <a:pt x="6630674" y="697622"/>
                  <a:pt x="6570939" y="757358"/>
                  <a:pt x="6570939" y="817094"/>
                </a:cubicBezTo>
                <a:cubicBezTo>
                  <a:pt x="6570939" y="852935"/>
                  <a:pt x="6594833" y="900724"/>
                  <a:pt x="6642622" y="924618"/>
                </a:cubicBezTo>
                <a:cubicBezTo>
                  <a:pt x="6702357" y="936565"/>
                  <a:pt x="6762093" y="912671"/>
                  <a:pt x="6785988" y="864883"/>
                </a:cubicBezTo>
                <a:cubicBezTo>
                  <a:pt x="6809882" y="793200"/>
                  <a:pt x="6774040" y="721517"/>
                  <a:pt x="6690410" y="709569"/>
                </a:cubicBezTo>
                <a:lnTo>
                  <a:pt x="6690410" y="709569"/>
                </a:lnTo>
                <a:close/>
                <a:moveTo>
                  <a:pt x="10190928" y="900724"/>
                </a:moveTo>
                <a:cubicBezTo>
                  <a:pt x="10107298" y="900724"/>
                  <a:pt x="10059509" y="972407"/>
                  <a:pt x="10059509" y="1044090"/>
                </a:cubicBezTo>
                <a:cubicBezTo>
                  <a:pt x="10059509" y="1091879"/>
                  <a:pt x="10083404" y="1139667"/>
                  <a:pt x="10143139" y="1151614"/>
                </a:cubicBezTo>
                <a:cubicBezTo>
                  <a:pt x="10226770" y="1163562"/>
                  <a:pt x="10298453" y="1103826"/>
                  <a:pt x="10310400" y="1020196"/>
                </a:cubicBezTo>
                <a:cubicBezTo>
                  <a:pt x="10310400" y="948513"/>
                  <a:pt x="10250664" y="912671"/>
                  <a:pt x="10190928" y="900724"/>
                </a:cubicBezTo>
                <a:lnTo>
                  <a:pt x="10190928" y="900724"/>
                </a:lnTo>
                <a:close/>
                <a:moveTo>
                  <a:pt x="9724989" y="960460"/>
                </a:moveTo>
                <a:cubicBezTo>
                  <a:pt x="9653306" y="960460"/>
                  <a:pt x="9605517" y="1020196"/>
                  <a:pt x="9593570" y="1091879"/>
                </a:cubicBezTo>
                <a:cubicBezTo>
                  <a:pt x="9593570" y="1163562"/>
                  <a:pt x="9653306" y="1211350"/>
                  <a:pt x="9713042" y="1211350"/>
                </a:cubicBezTo>
                <a:cubicBezTo>
                  <a:pt x="9784725" y="1199403"/>
                  <a:pt x="9844460" y="1139667"/>
                  <a:pt x="9844460" y="1067984"/>
                </a:cubicBezTo>
                <a:cubicBezTo>
                  <a:pt x="9844460" y="1008248"/>
                  <a:pt x="9796672" y="948513"/>
                  <a:pt x="9724989" y="960460"/>
                </a:cubicBezTo>
                <a:lnTo>
                  <a:pt x="9724989" y="960460"/>
                </a:lnTo>
                <a:close/>
                <a:moveTo>
                  <a:pt x="9247102" y="1008248"/>
                </a:moveTo>
                <a:cubicBezTo>
                  <a:pt x="9187367" y="1008248"/>
                  <a:pt x="9127631" y="1067984"/>
                  <a:pt x="9127631" y="1127720"/>
                </a:cubicBezTo>
                <a:cubicBezTo>
                  <a:pt x="9127631" y="1175509"/>
                  <a:pt x="9163472" y="1235245"/>
                  <a:pt x="9211261" y="1247192"/>
                </a:cubicBezTo>
                <a:cubicBezTo>
                  <a:pt x="9282944" y="1259139"/>
                  <a:pt x="9342680" y="1211350"/>
                  <a:pt x="9366574" y="1151614"/>
                </a:cubicBezTo>
                <a:cubicBezTo>
                  <a:pt x="9390468" y="1079931"/>
                  <a:pt x="9330733" y="996301"/>
                  <a:pt x="9247102" y="1008248"/>
                </a:cubicBezTo>
                <a:lnTo>
                  <a:pt x="9247102" y="1008248"/>
                </a:lnTo>
                <a:close/>
                <a:moveTo>
                  <a:pt x="8781163" y="1032143"/>
                </a:moveTo>
                <a:cubicBezTo>
                  <a:pt x="8709480" y="1044090"/>
                  <a:pt x="8637797" y="1127720"/>
                  <a:pt x="8673639" y="1199403"/>
                </a:cubicBezTo>
                <a:cubicBezTo>
                  <a:pt x="8685586" y="1235245"/>
                  <a:pt x="8721427" y="1294980"/>
                  <a:pt x="8781163" y="1271086"/>
                </a:cubicBezTo>
                <a:cubicBezTo>
                  <a:pt x="8817005" y="1259139"/>
                  <a:pt x="8852846" y="1247192"/>
                  <a:pt x="8876740" y="1223297"/>
                </a:cubicBezTo>
                <a:cubicBezTo>
                  <a:pt x="8912582" y="1175509"/>
                  <a:pt x="8900635" y="1127720"/>
                  <a:pt x="8876740" y="1079931"/>
                </a:cubicBezTo>
                <a:cubicBezTo>
                  <a:pt x="8852846" y="1044090"/>
                  <a:pt x="8817005" y="1044090"/>
                  <a:pt x="8781163" y="1032143"/>
                </a:cubicBezTo>
                <a:lnTo>
                  <a:pt x="8781163" y="1032143"/>
                </a:lnTo>
                <a:close/>
                <a:moveTo>
                  <a:pt x="8315224" y="1056037"/>
                </a:moveTo>
                <a:cubicBezTo>
                  <a:pt x="8279383" y="1067984"/>
                  <a:pt x="8243541" y="1067984"/>
                  <a:pt x="8219647" y="1103826"/>
                </a:cubicBezTo>
                <a:cubicBezTo>
                  <a:pt x="8183805" y="1163562"/>
                  <a:pt x="8183805" y="1259139"/>
                  <a:pt x="8267435" y="1283033"/>
                </a:cubicBezTo>
                <a:cubicBezTo>
                  <a:pt x="8327171" y="1306927"/>
                  <a:pt x="8398854" y="1259139"/>
                  <a:pt x="8422748" y="1211350"/>
                </a:cubicBezTo>
                <a:cubicBezTo>
                  <a:pt x="8446643" y="1151614"/>
                  <a:pt x="8410801" y="1056037"/>
                  <a:pt x="8315224" y="1056037"/>
                </a:cubicBezTo>
                <a:lnTo>
                  <a:pt x="8315224" y="1056037"/>
                </a:lnTo>
                <a:close/>
                <a:moveTo>
                  <a:pt x="7849285" y="1067984"/>
                </a:moveTo>
                <a:cubicBezTo>
                  <a:pt x="7813443" y="1056037"/>
                  <a:pt x="7777602" y="1091879"/>
                  <a:pt x="7753708" y="1115773"/>
                </a:cubicBezTo>
                <a:cubicBezTo>
                  <a:pt x="7729813" y="1139667"/>
                  <a:pt x="7717866" y="1175509"/>
                  <a:pt x="7729813" y="1211350"/>
                </a:cubicBezTo>
                <a:cubicBezTo>
                  <a:pt x="7741760" y="1259139"/>
                  <a:pt x="7789549" y="1294980"/>
                  <a:pt x="7837338" y="1294980"/>
                </a:cubicBezTo>
                <a:cubicBezTo>
                  <a:pt x="7873179" y="1283033"/>
                  <a:pt x="7909021" y="1283033"/>
                  <a:pt x="7932915" y="1247192"/>
                </a:cubicBezTo>
                <a:cubicBezTo>
                  <a:pt x="7944862" y="1211350"/>
                  <a:pt x="7968756" y="1175509"/>
                  <a:pt x="7956809" y="1139667"/>
                </a:cubicBezTo>
                <a:cubicBezTo>
                  <a:pt x="7944862" y="1103826"/>
                  <a:pt x="7909021" y="1067984"/>
                  <a:pt x="7849285" y="1067984"/>
                </a:cubicBezTo>
                <a:lnTo>
                  <a:pt x="7849285" y="1067984"/>
                </a:lnTo>
                <a:close/>
                <a:moveTo>
                  <a:pt x="7383346" y="1067984"/>
                </a:moveTo>
                <a:cubicBezTo>
                  <a:pt x="7347504" y="1056037"/>
                  <a:pt x="7311663" y="1079931"/>
                  <a:pt x="7287768" y="1103826"/>
                </a:cubicBezTo>
                <a:cubicBezTo>
                  <a:pt x="7239980" y="1163562"/>
                  <a:pt x="7251927" y="1259139"/>
                  <a:pt x="7335557" y="1283033"/>
                </a:cubicBezTo>
                <a:cubicBezTo>
                  <a:pt x="7407240" y="1306927"/>
                  <a:pt x="7478923" y="1247192"/>
                  <a:pt x="7478923" y="1175509"/>
                </a:cubicBezTo>
                <a:cubicBezTo>
                  <a:pt x="7490870" y="1127720"/>
                  <a:pt x="7466976" y="1056037"/>
                  <a:pt x="7383346" y="1067984"/>
                </a:cubicBezTo>
                <a:lnTo>
                  <a:pt x="7383346" y="1067984"/>
                </a:lnTo>
                <a:close/>
                <a:moveTo>
                  <a:pt x="6917406" y="1044090"/>
                </a:moveTo>
                <a:cubicBezTo>
                  <a:pt x="6845723" y="1056037"/>
                  <a:pt x="6785988" y="1103826"/>
                  <a:pt x="6797935" y="1187456"/>
                </a:cubicBezTo>
                <a:cubicBezTo>
                  <a:pt x="6809882" y="1235245"/>
                  <a:pt x="6845723" y="1259139"/>
                  <a:pt x="6893512" y="1271086"/>
                </a:cubicBezTo>
                <a:cubicBezTo>
                  <a:pt x="6941301" y="1271086"/>
                  <a:pt x="6989089" y="1247192"/>
                  <a:pt x="7012984" y="1199403"/>
                </a:cubicBezTo>
                <a:cubicBezTo>
                  <a:pt x="7036878" y="1127720"/>
                  <a:pt x="7001036" y="1056037"/>
                  <a:pt x="6917406" y="1044090"/>
                </a:cubicBezTo>
                <a:lnTo>
                  <a:pt x="6917406" y="1044090"/>
                </a:lnTo>
                <a:close/>
                <a:moveTo>
                  <a:pt x="6451467" y="1020196"/>
                </a:moveTo>
                <a:cubicBezTo>
                  <a:pt x="6355890" y="1032143"/>
                  <a:pt x="6296154" y="1115773"/>
                  <a:pt x="6355890" y="1199403"/>
                </a:cubicBezTo>
                <a:cubicBezTo>
                  <a:pt x="6391731" y="1235245"/>
                  <a:pt x="6463414" y="1259139"/>
                  <a:pt x="6511203" y="1211350"/>
                </a:cubicBezTo>
                <a:cubicBezTo>
                  <a:pt x="6535097" y="1175509"/>
                  <a:pt x="6558991" y="1139667"/>
                  <a:pt x="6547044" y="1091879"/>
                </a:cubicBezTo>
                <a:cubicBezTo>
                  <a:pt x="6535097" y="1056037"/>
                  <a:pt x="6511203" y="1020196"/>
                  <a:pt x="6451467" y="1020196"/>
                </a:cubicBezTo>
                <a:lnTo>
                  <a:pt x="6451467" y="1020196"/>
                </a:lnTo>
                <a:close/>
                <a:moveTo>
                  <a:pt x="5985528" y="984354"/>
                </a:moveTo>
                <a:cubicBezTo>
                  <a:pt x="5961633" y="972407"/>
                  <a:pt x="5937739" y="984354"/>
                  <a:pt x="5913845" y="1008248"/>
                </a:cubicBezTo>
                <a:cubicBezTo>
                  <a:pt x="5878003" y="1044090"/>
                  <a:pt x="5854109" y="1103826"/>
                  <a:pt x="5889950" y="1151614"/>
                </a:cubicBezTo>
                <a:cubicBezTo>
                  <a:pt x="5913845" y="1187456"/>
                  <a:pt x="5961633" y="1199403"/>
                  <a:pt x="6009422" y="1187456"/>
                </a:cubicBezTo>
                <a:cubicBezTo>
                  <a:pt x="6069158" y="1175509"/>
                  <a:pt x="6093052" y="1115773"/>
                  <a:pt x="6081105" y="1056037"/>
                </a:cubicBezTo>
                <a:cubicBezTo>
                  <a:pt x="6069158" y="1020196"/>
                  <a:pt x="6045264" y="984354"/>
                  <a:pt x="5985528" y="984354"/>
                </a:cubicBezTo>
                <a:lnTo>
                  <a:pt x="5985528" y="984354"/>
                </a:lnTo>
                <a:close/>
                <a:moveTo>
                  <a:pt x="5519588" y="936565"/>
                </a:moveTo>
                <a:cubicBezTo>
                  <a:pt x="5447906" y="924618"/>
                  <a:pt x="5388170" y="1008248"/>
                  <a:pt x="5412064" y="1067984"/>
                </a:cubicBezTo>
                <a:cubicBezTo>
                  <a:pt x="5435958" y="1115773"/>
                  <a:pt x="5483747" y="1151614"/>
                  <a:pt x="5543483" y="1139667"/>
                </a:cubicBezTo>
                <a:cubicBezTo>
                  <a:pt x="5603219" y="1115773"/>
                  <a:pt x="5627113" y="1067984"/>
                  <a:pt x="5615166" y="1008248"/>
                </a:cubicBezTo>
                <a:cubicBezTo>
                  <a:pt x="5603219" y="972407"/>
                  <a:pt x="5579324" y="936565"/>
                  <a:pt x="5519588" y="936565"/>
                </a:cubicBezTo>
                <a:lnTo>
                  <a:pt x="5519588" y="936565"/>
                </a:lnTo>
                <a:close/>
                <a:moveTo>
                  <a:pt x="5065596" y="876830"/>
                </a:moveTo>
                <a:cubicBezTo>
                  <a:pt x="4993913" y="864883"/>
                  <a:pt x="4922230" y="936565"/>
                  <a:pt x="4946125" y="1008248"/>
                </a:cubicBezTo>
                <a:cubicBezTo>
                  <a:pt x="4970019" y="1032143"/>
                  <a:pt x="4993913" y="1067984"/>
                  <a:pt x="5029755" y="1079931"/>
                </a:cubicBezTo>
                <a:cubicBezTo>
                  <a:pt x="5065596" y="1079931"/>
                  <a:pt x="5113385" y="1079931"/>
                  <a:pt x="5137279" y="1032143"/>
                </a:cubicBezTo>
                <a:cubicBezTo>
                  <a:pt x="5173121" y="972407"/>
                  <a:pt x="5149227" y="900724"/>
                  <a:pt x="5065596" y="876830"/>
                </a:cubicBezTo>
                <a:lnTo>
                  <a:pt x="5065596" y="876830"/>
                </a:lnTo>
                <a:close/>
                <a:moveTo>
                  <a:pt x="4587710" y="829041"/>
                </a:moveTo>
                <a:cubicBezTo>
                  <a:pt x="4527974" y="817094"/>
                  <a:pt x="4480186" y="864883"/>
                  <a:pt x="4480186" y="912671"/>
                </a:cubicBezTo>
                <a:cubicBezTo>
                  <a:pt x="4492133" y="960460"/>
                  <a:pt x="4504080" y="1020196"/>
                  <a:pt x="4563816" y="1020196"/>
                </a:cubicBezTo>
                <a:cubicBezTo>
                  <a:pt x="4635499" y="1020196"/>
                  <a:pt x="4683287" y="960460"/>
                  <a:pt x="4671340" y="888777"/>
                </a:cubicBezTo>
                <a:cubicBezTo>
                  <a:pt x="4659393" y="852935"/>
                  <a:pt x="4623551" y="840988"/>
                  <a:pt x="4587710" y="829041"/>
                </a:cubicBezTo>
                <a:lnTo>
                  <a:pt x="4587710" y="829041"/>
                </a:lnTo>
                <a:close/>
                <a:moveTo>
                  <a:pt x="4121771" y="781252"/>
                </a:moveTo>
                <a:cubicBezTo>
                  <a:pt x="4062035" y="769305"/>
                  <a:pt x="3990352" y="840988"/>
                  <a:pt x="4014246" y="900724"/>
                </a:cubicBezTo>
                <a:cubicBezTo>
                  <a:pt x="4026193" y="936565"/>
                  <a:pt x="4050088" y="972407"/>
                  <a:pt x="4097876" y="972407"/>
                </a:cubicBezTo>
                <a:cubicBezTo>
                  <a:pt x="4133718" y="960460"/>
                  <a:pt x="4169559" y="960460"/>
                  <a:pt x="4193454" y="924618"/>
                </a:cubicBezTo>
                <a:cubicBezTo>
                  <a:pt x="4229295" y="864883"/>
                  <a:pt x="4193454" y="793200"/>
                  <a:pt x="4121771" y="781252"/>
                </a:cubicBezTo>
                <a:lnTo>
                  <a:pt x="4121771" y="781252"/>
                </a:lnTo>
                <a:close/>
                <a:moveTo>
                  <a:pt x="3655831" y="745411"/>
                </a:moveTo>
                <a:cubicBezTo>
                  <a:pt x="3584148" y="745411"/>
                  <a:pt x="3524413" y="805147"/>
                  <a:pt x="3548307" y="876830"/>
                </a:cubicBezTo>
                <a:cubicBezTo>
                  <a:pt x="3560254" y="900724"/>
                  <a:pt x="3584148" y="936565"/>
                  <a:pt x="3631937" y="936565"/>
                </a:cubicBezTo>
                <a:cubicBezTo>
                  <a:pt x="3679726" y="924618"/>
                  <a:pt x="3739461" y="912671"/>
                  <a:pt x="3739461" y="852935"/>
                </a:cubicBezTo>
                <a:cubicBezTo>
                  <a:pt x="3739461" y="805147"/>
                  <a:pt x="3703620" y="757358"/>
                  <a:pt x="3655831" y="745411"/>
                </a:cubicBezTo>
                <a:lnTo>
                  <a:pt x="3655831" y="745411"/>
                </a:lnTo>
                <a:close/>
              </a:path>
            </a:pathLst>
          </a:custGeom>
          <a:solidFill>
            <a:srgbClr val="CABD93">
              <a:alpha val="60000"/>
            </a:srgbClr>
          </a:solidFill>
          <a:ln w="119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A5E6902-3228-84B6-309B-D3D2E85DD66C}"/>
              </a:ext>
            </a:extLst>
          </p:cNvPr>
          <p:cNvSpPr/>
          <p:nvPr/>
        </p:nvSpPr>
        <p:spPr>
          <a:xfrm>
            <a:off x="-152400" y="-232099"/>
            <a:ext cx="18440400" cy="930886"/>
          </a:xfrm>
          <a:prstGeom prst="rect">
            <a:avLst/>
          </a:prstGeom>
          <a:solidFill>
            <a:srgbClr val="113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5" name="Imagem 1034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AB0C23E5-CF41-36BB-BA56-B9A676E697D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436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296400" y="-1957741"/>
            <a:ext cx="19144551" cy="2530034"/>
          </a:xfrm>
          <a:prstGeom prst="rect">
            <a:avLst/>
          </a:prstGeom>
        </p:spPr>
      </p:pic>
      <p:pic>
        <p:nvPicPr>
          <p:cNvPr id="1037" name="Imagem 1036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0A40BEF9-062C-F182-917B-582212C53AE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436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7520" y="-2068086"/>
            <a:ext cx="19144551" cy="25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4279276" y="9920025"/>
            <a:ext cx="9577047" cy="29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i="1" dirty="0">
                <a:solidFill>
                  <a:srgbClr val="1134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XXVII JORNADA EM ENGENHARIA QUÍMICA – UFU</a:t>
            </a:r>
          </a:p>
        </p:txBody>
      </p:sp>
      <p:pic>
        <p:nvPicPr>
          <p:cNvPr id="8" name="Imagem 7" descr="Forma, Retângulo&#10;&#10;Descrição gerada automaticamente">
            <a:extLst>
              <a:ext uri="{FF2B5EF4-FFF2-40B4-BE49-F238E27FC236}">
                <a16:creationId xmlns:a16="http://schemas.microsoft.com/office/drawing/2014/main" id="{950A1FA0-36C1-6C77-DAA8-98D206EF4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464" y="1526869"/>
            <a:ext cx="1944207" cy="83931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A5E6902-3228-84B6-309B-D3D2E85DD66C}"/>
              </a:ext>
            </a:extLst>
          </p:cNvPr>
          <p:cNvSpPr/>
          <p:nvPr/>
        </p:nvSpPr>
        <p:spPr>
          <a:xfrm>
            <a:off x="-152400" y="-232099"/>
            <a:ext cx="18440400" cy="930886"/>
          </a:xfrm>
          <a:prstGeom prst="rect">
            <a:avLst/>
          </a:prstGeom>
          <a:solidFill>
            <a:srgbClr val="113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5" name="Imagem 1034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AB0C23E5-CF41-36BB-BA56-B9A676E697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36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296400" y="-1957741"/>
            <a:ext cx="19144551" cy="2530034"/>
          </a:xfrm>
          <a:prstGeom prst="rect">
            <a:avLst/>
          </a:prstGeom>
        </p:spPr>
      </p:pic>
      <p:pic>
        <p:nvPicPr>
          <p:cNvPr id="1037" name="Imagem 1036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0A40BEF9-062C-F182-917B-582212C53A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36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7520" y="-2068086"/>
            <a:ext cx="19144551" cy="2530034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8C55BD3-BC1E-A77A-3128-17F5A2679195}"/>
              </a:ext>
            </a:extLst>
          </p:cNvPr>
          <p:cNvSpPr txBox="1"/>
          <p:nvPr/>
        </p:nvSpPr>
        <p:spPr>
          <a:xfrm>
            <a:off x="2038323" y="1486848"/>
            <a:ext cx="4481905" cy="84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rgbClr val="000000"/>
                </a:solidFill>
                <a:latin typeface="Montserrat" pitchFamily="2" charset="0"/>
              </a:rPr>
              <a:t>INTRODUÇÃO</a:t>
            </a:r>
          </a:p>
        </p:txBody>
      </p:sp>
      <p:pic>
        <p:nvPicPr>
          <p:cNvPr id="26" name="Imagem 25" descr="Uma imagem contendo roda&#10;&#10;Descrição gerada automaticamente">
            <a:extLst>
              <a:ext uri="{FF2B5EF4-FFF2-40B4-BE49-F238E27FC236}">
                <a16:creationId xmlns:a16="http://schemas.microsoft.com/office/drawing/2014/main" id="{6BD76285-2662-BC05-DB92-91FA5C9B0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3999"/>
            <a:ext cx="1447800" cy="172504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117DBC77-EB49-40F6-78A3-4156363A915F}"/>
              </a:ext>
            </a:extLst>
          </p:cNvPr>
          <p:cNvSpPr txBox="1"/>
          <p:nvPr/>
        </p:nvSpPr>
        <p:spPr>
          <a:xfrm>
            <a:off x="1477520" y="3467100"/>
            <a:ext cx="14956970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arquivo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serve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slides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XXVII JORNEQ.</a:t>
            </a:r>
          </a:p>
          <a:p>
            <a:pPr marL="342900" indent="-34290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Coloque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correspondente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às principais partes do trabalho que permitam compreendê-lo no geral.</a:t>
            </a:r>
          </a:p>
          <a:p>
            <a:pPr marL="342900" indent="-34290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Lembre-se que você possui 10 minutos para apresentar este trabalho. Simplifique e reduza o conteúdo para se adequar ao tempo.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A024C71B-A9AC-AE1F-99DD-480FC97E984E}"/>
              </a:ext>
            </a:extLst>
          </p:cNvPr>
          <p:cNvSpPr/>
          <p:nvPr/>
        </p:nvSpPr>
        <p:spPr>
          <a:xfrm>
            <a:off x="17637967" y="9457356"/>
            <a:ext cx="1219200" cy="1219200"/>
          </a:xfrm>
          <a:prstGeom prst="flowChartConnector">
            <a:avLst/>
          </a:prstGeom>
          <a:solidFill>
            <a:srgbClr val="436D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920A870-E9C1-2DC6-8C3E-04B21978C6B1}"/>
              </a:ext>
            </a:extLst>
          </p:cNvPr>
          <p:cNvSpPr txBox="1"/>
          <p:nvPr/>
        </p:nvSpPr>
        <p:spPr>
          <a:xfrm>
            <a:off x="17866567" y="9630370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510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4279276" y="9920025"/>
            <a:ext cx="9577047" cy="29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i="1" dirty="0">
                <a:solidFill>
                  <a:srgbClr val="1134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XXVII JORNADA EM ENGENHARIA QUÍMICA – UFU</a:t>
            </a:r>
          </a:p>
        </p:txBody>
      </p:sp>
      <p:pic>
        <p:nvPicPr>
          <p:cNvPr id="8" name="Imagem 7" descr="Forma, Retângulo&#10;&#10;Descrição gerada automaticamente">
            <a:extLst>
              <a:ext uri="{FF2B5EF4-FFF2-40B4-BE49-F238E27FC236}">
                <a16:creationId xmlns:a16="http://schemas.microsoft.com/office/drawing/2014/main" id="{950A1FA0-36C1-6C77-DAA8-98D206EF4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464" y="1526869"/>
            <a:ext cx="1944207" cy="83931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A5E6902-3228-84B6-309B-D3D2E85DD66C}"/>
              </a:ext>
            </a:extLst>
          </p:cNvPr>
          <p:cNvSpPr/>
          <p:nvPr/>
        </p:nvSpPr>
        <p:spPr>
          <a:xfrm>
            <a:off x="-152400" y="-232099"/>
            <a:ext cx="18440400" cy="930886"/>
          </a:xfrm>
          <a:prstGeom prst="rect">
            <a:avLst/>
          </a:prstGeom>
          <a:solidFill>
            <a:srgbClr val="113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5" name="Imagem 1034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AB0C23E5-CF41-36BB-BA56-B9A676E697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36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296400" y="-1957741"/>
            <a:ext cx="19144551" cy="2530034"/>
          </a:xfrm>
          <a:prstGeom prst="rect">
            <a:avLst/>
          </a:prstGeom>
        </p:spPr>
      </p:pic>
      <p:pic>
        <p:nvPicPr>
          <p:cNvPr id="1037" name="Imagem 1036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0A40BEF9-062C-F182-917B-582212C53A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36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7520" y="-2068086"/>
            <a:ext cx="19144551" cy="2530034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8C55BD3-BC1E-A77A-3128-17F5A2679195}"/>
              </a:ext>
            </a:extLst>
          </p:cNvPr>
          <p:cNvSpPr txBox="1"/>
          <p:nvPr/>
        </p:nvSpPr>
        <p:spPr>
          <a:xfrm>
            <a:off x="1828800" y="1491037"/>
            <a:ext cx="5505477" cy="84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rgbClr val="000000"/>
                </a:solidFill>
                <a:latin typeface="Montserrat" pitchFamily="2" charset="0"/>
              </a:rPr>
              <a:t>METODOLOGIA</a:t>
            </a:r>
          </a:p>
        </p:txBody>
      </p:sp>
      <p:pic>
        <p:nvPicPr>
          <p:cNvPr id="26" name="Imagem 25" descr="Uma imagem contendo roda&#10;&#10;Descrição gerada automaticamente">
            <a:extLst>
              <a:ext uri="{FF2B5EF4-FFF2-40B4-BE49-F238E27FC236}">
                <a16:creationId xmlns:a16="http://schemas.microsoft.com/office/drawing/2014/main" id="{6BD76285-2662-BC05-DB92-91FA5C9B0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3999"/>
            <a:ext cx="1447800" cy="172504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117DBC77-EB49-40F6-78A3-4156363A915F}"/>
              </a:ext>
            </a:extLst>
          </p:cNvPr>
          <p:cNvSpPr txBox="1"/>
          <p:nvPr/>
        </p:nvSpPr>
        <p:spPr>
          <a:xfrm>
            <a:off x="1443308" y="3465846"/>
            <a:ext cx="14956970" cy="4901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é preciso incluir uma revisão bibliográfica. Procure abordar temas diretamente relacionados ao desenvolvimento do seu trabalho.</a:t>
            </a:r>
          </a:p>
          <a:p>
            <a:pPr marL="342900" indent="-3429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 apresentação deve contar com os títulos “Introdução” e “Conclusão”. Demais títulos podem ser personalizados conforme necessário.</a:t>
            </a:r>
          </a:p>
          <a:p>
            <a:pPr marL="342900" indent="-3429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 fonte Times New Roman, tamanho </a:t>
            </a: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maior ou igual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32. Diminuí-la pode prejudicar a visualização.</a:t>
            </a:r>
          </a:p>
          <a:p>
            <a:pPr marL="342900" indent="-3429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citar uma fonte, inclua a referência bibliográfica no rodapé do slide, dispensando um slide exclusivo para referências ao final (Thomas, 2004).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A024C71B-A9AC-AE1F-99DD-480FC97E984E}"/>
              </a:ext>
            </a:extLst>
          </p:cNvPr>
          <p:cNvSpPr/>
          <p:nvPr/>
        </p:nvSpPr>
        <p:spPr>
          <a:xfrm>
            <a:off x="17637967" y="9457356"/>
            <a:ext cx="1219200" cy="1219200"/>
          </a:xfrm>
          <a:prstGeom prst="flowChartConnector">
            <a:avLst/>
          </a:prstGeom>
          <a:solidFill>
            <a:srgbClr val="436D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920A870-E9C1-2DC6-8C3E-04B21978C6B1}"/>
              </a:ext>
            </a:extLst>
          </p:cNvPr>
          <p:cNvSpPr txBox="1"/>
          <p:nvPr/>
        </p:nvSpPr>
        <p:spPr>
          <a:xfrm>
            <a:off x="17811589" y="9605291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Montserrat" pitchFamily="2" charset="0"/>
              </a:rPr>
              <a:t>3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79FD67-FBB8-4D8D-583A-69D2152B07B4}"/>
              </a:ext>
            </a:extLst>
          </p:cNvPr>
          <p:cNvSpPr txBox="1"/>
          <p:nvPr/>
        </p:nvSpPr>
        <p:spPr>
          <a:xfrm>
            <a:off x="1589314" y="9550693"/>
            <a:ext cx="14956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THOMAS, J. E. Fundamentos da Engenharia de Petróleo. 2ª Ed. Rio de Janeiro: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Interciência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</a:t>
            </a:r>
          </a:p>
        </p:txBody>
      </p:sp>
    </p:spTree>
    <p:extLst>
      <p:ext uri="{BB962C8B-B14F-4D97-AF65-F5344CB8AC3E}">
        <p14:creationId xmlns:p14="http://schemas.microsoft.com/office/powerpoint/2010/main" val="133334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4279276" y="9920025"/>
            <a:ext cx="9577047" cy="29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i="1" dirty="0">
                <a:solidFill>
                  <a:srgbClr val="1134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XXVII JORNADA EM ENGENHARIA QUÍMICA – UFU</a:t>
            </a:r>
          </a:p>
        </p:txBody>
      </p:sp>
      <p:pic>
        <p:nvPicPr>
          <p:cNvPr id="8" name="Imagem 7" descr="Forma, Retângulo&#10;&#10;Descrição gerada automaticamente">
            <a:extLst>
              <a:ext uri="{FF2B5EF4-FFF2-40B4-BE49-F238E27FC236}">
                <a16:creationId xmlns:a16="http://schemas.microsoft.com/office/drawing/2014/main" id="{950A1FA0-36C1-6C77-DAA8-98D206EF4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464" y="1526869"/>
            <a:ext cx="1944207" cy="83931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A5E6902-3228-84B6-309B-D3D2E85DD66C}"/>
              </a:ext>
            </a:extLst>
          </p:cNvPr>
          <p:cNvSpPr/>
          <p:nvPr/>
        </p:nvSpPr>
        <p:spPr>
          <a:xfrm>
            <a:off x="-152400" y="-232099"/>
            <a:ext cx="18440400" cy="930886"/>
          </a:xfrm>
          <a:prstGeom prst="rect">
            <a:avLst/>
          </a:prstGeom>
          <a:solidFill>
            <a:srgbClr val="113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5" name="Imagem 1034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AB0C23E5-CF41-36BB-BA56-B9A676E697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36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296400" y="-1957741"/>
            <a:ext cx="19144551" cy="2530034"/>
          </a:xfrm>
          <a:prstGeom prst="rect">
            <a:avLst/>
          </a:prstGeom>
        </p:spPr>
      </p:pic>
      <p:pic>
        <p:nvPicPr>
          <p:cNvPr id="1037" name="Imagem 1036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0A40BEF9-062C-F182-917B-582212C53A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36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7520" y="-2068086"/>
            <a:ext cx="19144551" cy="2530034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8C55BD3-BC1E-A77A-3128-17F5A2679195}"/>
              </a:ext>
            </a:extLst>
          </p:cNvPr>
          <p:cNvSpPr txBox="1"/>
          <p:nvPr/>
        </p:nvSpPr>
        <p:spPr>
          <a:xfrm>
            <a:off x="1477520" y="1429895"/>
            <a:ext cx="9601200" cy="84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299"/>
              </a:lnSpc>
            </a:pPr>
            <a:r>
              <a:rPr lang="pt-BR" sz="4500" b="1" dirty="0">
                <a:solidFill>
                  <a:srgbClr val="000000"/>
                </a:solidFill>
                <a:latin typeface="Montserrat" pitchFamily="2" charset="0"/>
              </a:rPr>
              <a:t>RESULTADOS</a:t>
            </a:r>
            <a:r>
              <a:rPr lang="en-US" sz="4500" b="1" dirty="0">
                <a:solidFill>
                  <a:srgbClr val="000000"/>
                </a:solidFill>
                <a:latin typeface="Montserrat" pitchFamily="2" charset="0"/>
              </a:rPr>
              <a:t> E DISCUSSÃO</a:t>
            </a:r>
          </a:p>
        </p:txBody>
      </p:sp>
      <p:pic>
        <p:nvPicPr>
          <p:cNvPr id="26" name="Imagem 25" descr="Uma imagem contendo roda&#10;&#10;Descrição gerada automaticamente">
            <a:extLst>
              <a:ext uri="{FF2B5EF4-FFF2-40B4-BE49-F238E27FC236}">
                <a16:creationId xmlns:a16="http://schemas.microsoft.com/office/drawing/2014/main" id="{6BD76285-2662-BC05-DB92-91FA5C9B0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3999"/>
            <a:ext cx="1447800" cy="172504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117DBC77-EB49-40F6-78A3-4156363A915F}"/>
              </a:ext>
            </a:extLst>
          </p:cNvPr>
          <p:cNvSpPr txBox="1"/>
          <p:nvPr/>
        </p:nvSpPr>
        <p:spPr>
          <a:xfrm>
            <a:off x="1589313" y="2935306"/>
            <a:ext cx="14956970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usar imagens de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terceiros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certifique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 de que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estejam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devidamente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referenciadas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mesmo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aparecem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Assegure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 de que imagens,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tabelas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estejam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tamanhos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adequados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visualização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A024C71B-A9AC-AE1F-99DD-480FC97E984E}"/>
              </a:ext>
            </a:extLst>
          </p:cNvPr>
          <p:cNvSpPr/>
          <p:nvPr/>
        </p:nvSpPr>
        <p:spPr>
          <a:xfrm>
            <a:off x="17637967" y="9457356"/>
            <a:ext cx="1219200" cy="1219200"/>
          </a:xfrm>
          <a:prstGeom prst="flowChartConnector">
            <a:avLst/>
          </a:prstGeom>
          <a:solidFill>
            <a:srgbClr val="436D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920A870-E9C1-2DC6-8C3E-04B21978C6B1}"/>
              </a:ext>
            </a:extLst>
          </p:cNvPr>
          <p:cNvSpPr txBox="1"/>
          <p:nvPr/>
        </p:nvSpPr>
        <p:spPr>
          <a:xfrm>
            <a:off x="17795627" y="9605291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Montserrat" pitchFamily="2" charset="0"/>
              </a:rPr>
              <a:t>4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79FD67-FBB8-4D8D-583A-69D2152B07B4}"/>
              </a:ext>
            </a:extLst>
          </p:cNvPr>
          <p:cNvSpPr txBox="1"/>
          <p:nvPr/>
        </p:nvSpPr>
        <p:spPr>
          <a:xfrm>
            <a:off x="1424473" y="9567557"/>
            <a:ext cx="15439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Página 5 de “FRIAÇA, F. G. Estabilidade e reologia de emulsões inversas de olefina linear com soluções saturadas de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Uberlândia: [s.n.], 2020.”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132;p2">
            <a:extLst>
              <a:ext uri="{FF2B5EF4-FFF2-40B4-BE49-F238E27FC236}">
                <a16:creationId xmlns:a16="http://schemas.microsoft.com/office/drawing/2014/main" id="{E31E0A70-2691-BBB8-0140-5F12543F297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517" t="397" r="5720" b="1626"/>
          <a:stretch/>
        </p:blipFill>
        <p:spPr>
          <a:xfrm>
            <a:off x="7132227" y="5021759"/>
            <a:ext cx="4023546" cy="4419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97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4279276" y="9920025"/>
            <a:ext cx="9577047" cy="29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i="1" dirty="0">
                <a:solidFill>
                  <a:srgbClr val="1134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XXVII JORNADA EM ENGENHARIA QUÍMICA – UFU</a:t>
            </a:r>
          </a:p>
        </p:txBody>
      </p:sp>
      <p:pic>
        <p:nvPicPr>
          <p:cNvPr id="8" name="Imagem 7" descr="Forma, Retângulo&#10;&#10;Descrição gerada automaticamente">
            <a:extLst>
              <a:ext uri="{FF2B5EF4-FFF2-40B4-BE49-F238E27FC236}">
                <a16:creationId xmlns:a16="http://schemas.microsoft.com/office/drawing/2014/main" id="{950A1FA0-36C1-6C77-DAA8-98D206EF4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464" y="1526869"/>
            <a:ext cx="1944207" cy="83931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A5E6902-3228-84B6-309B-D3D2E85DD66C}"/>
              </a:ext>
            </a:extLst>
          </p:cNvPr>
          <p:cNvSpPr/>
          <p:nvPr/>
        </p:nvSpPr>
        <p:spPr>
          <a:xfrm>
            <a:off x="-152400" y="-232099"/>
            <a:ext cx="18440400" cy="930886"/>
          </a:xfrm>
          <a:prstGeom prst="rect">
            <a:avLst/>
          </a:prstGeom>
          <a:solidFill>
            <a:srgbClr val="113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5" name="Imagem 1034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AB0C23E5-CF41-36BB-BA56-B9A676E697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36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296400" y="-1957741"/>
            <a:ext cx="19144551" cy="2530034"/>
          </a:xfrm>
          <a:prstGeom prst="rect">
            <a:avLst/>
          </a:prstGeom>
        </p:spPr>
      </p:pic>
      <p:pic>
        <p:nvPicPr>
          <p:cNvPr id="1037" name="Imagem 1036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0A40BEF9-062C-F182-917B-582212C53A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36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7520" y="-2068086"/>
            <a:ext cx="19144551" cy="2530034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8C55BD3-BC1E-A77A-3128-17F5A2679195}"/>
              </a:ext>
            </a:extLst>
          </p:cNvPr>
          <p:cNvSpPr txBox="1"/>
          <p:nvPr/>
        </p:nvSpPr>
        <p:spPr>
          <a:xfrm>
            <a:off x="1348272" y="1441182"/>
            <a:ext cx="5725887" cy="84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rgbClr val="000000"/>
                </a:solidFill>
                <a:latin typeface="Montserrat" pitchFamily="2" charset="0"/>
              </a:rPr>
              <a:t>CONCLUSÃO</a:t>
            </a:r>
          </a:p>
        </p:txBody>
      </p:sp>
      <p:pic>
        <p:nvPicPr>
          <p:cNvPr id="26" name="Imagem 25" descr="Uma imagem contendo roda&#10;&#10;Descrição gerada automaticamente">
            <a:extLst>
              <a:ext uri="{FF2B5EF4-FFF2-40B4-BE49-F238E27FC236}">
                <a16:creationId xmlns:a16="http://schemas.microsoft.com/office/drawing/2014/main" id="{6BD76285-2662-BC05-DB92-91FA5C9B0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3999"/>
            <a:ext cx="1447800" cy="1725040"/>
          </a:xfrm>
          <a:prstGeom prst="rect">
            <a:avLst/>
          </a:prstGeom>
        </p:spPr>
      </p:pic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A024C71B-A9AC-AE1F-99DD-480FC97E984E}"/>
              </a:ext>
            </a:extLst>
          </p:cNvPr>
          <p:cNvSpPr/>
          <p:nvPr/>
        </p:nvSpPr>
        <p:spPr>
          <a:xfrm>
            <a:off x="17637967" y="9457356"/>
            <a:ext cx="1219200" cy="1219200"/>
          </a:xfrm>
          <a:prstGeom prst="flowChartConnector">
            <a:avLst/>
          </a:prstGeom>
          <a:solidFill>
            <a:srgbClr val="436D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920A870-E9C1-2DC6-8C3E-04B21978C6B1}"/>
              </a:ext>
            </a:extLst>
          </p:cNvPr>
          <p:cNvSpPr txBox="1"/>
          <p:nvPr/>
        </p:nvSpPr>
        <p:spPr>
          <a:xfrm>
            <a:off x="17756610" y="9605291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Montserrat" pitchFamily="2" charset="0"/>
              </a:rPr>
              <a:t>5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29BA16-5935-8EE4-3A6A-4078BF55FD63}"/>
              </a:ext>
            </a:extLst>
          </p:cNvPr>
          <p:cNvSpPr txBox="1"/>
          <p:nvPr/>
        </p:nvSpPr>
        <p:spPr>
          <a:xfrm>
            <a:off x="1346717" y="3305044"/>
            <a:ext cx="149569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Inclua todos os tópicos que você pretender abordar na sua fala nos slides, mesmo que de forma resumida.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Distribua o conteúdo do trabalho de maneira equilibrada ao longo da apresentação para evitar permanecer muito tempo em um único slide.</a:t>
            </a:r>
          </a:p>
        </p:txBody>
      </p:sp>
    </p:spTree>
    <p:extLst>
      <p:ext uri="{BB962C8B-B14F-4D97-AF65-F5344CB8AC3E}">
        <p14:creationId xmlns:p14="http://schemas.microsoft.com/office/powerpoint/2010/main" val="137303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4279276" y="9920025"/>
            <a:ext cx="9577047" cy="29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i="1" dirty="0">
                <a:solidFill>
                  <a:srgbClr val="1134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XXVII JORNADA EM ENGENHARIA QUÍMICA – UFU</a:t>
            </a:r>
          </a:p>
        </p:txBody>
      </p:sp>
      <p:pic>
        <p:nvPicPr>
          <p:cNvPr id="8" name="Imagem 7" descr="Forma, Retângulo&#10;&#10;Descrição gerada automaticamente">
            <a:extLst>
              <a:ext uri="{FF2B5EF4-FFF2-40B4-BE49-F238E27FC236}">
                <a16:creationId xmlns:a16="http://schemas.microsoft.com/office/drawing/2014/main" id="{950A1FA0-36C1-6C77-DAA8-98D206EF4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464" y="1526869"/>
            <a:ext cx="1944207" cy="8393156"/>
          </a:xfrm>
          <a:prstGeom prst="rect">
            <a:avLst/>
          </a:prstGeom>
        </p:spPr>
      </p:pic>
      <p:sp>
        <p:nvSpPr>
          <p:cNvPr id="62" name="Gráfico 37">
            <a:extLst>
              <a:ext uri="{FF2B5EF4-FFF2-40B4-BE49-F238E27FC236}">
                <a16:creationId xmlns:a16="http://schemas.microsoft.com/office/drawing/2014/main" id="{510F8129-C1CA-B4D6-B80E-32FD4F53C60B}"/>
              </a:ext>
            </a:extLst>
          </p:cNvPr>
          <p:cNvSpPr/>
          <p:nvPr/>
        </p:nvSpPr>
        <p:spPr>
          <a:xfrm rot="10800000" flipH="1">
            <a:off x="5950527" y="139043"/>
            <a:ext cx="11582400" cy="3179460"/>
          </a:xfrm>
          <a:custGeom>
            <a:avLst/>
            <a:gdLst>
              <a:gd name="connsiteX0" fmla="*/ 10083404 w 10334294"/>
              <a:gd name="connsiteY0" fmla="*/ 1366663 h 2530847"/>
              <a:gd name="connsiteX1" fmla="*/ 10047562 w 10334294"/>
              <a:gd name="connsiteY1" fmla="*/ 1474188 h 2530847"/>
              <a:gd name="connsiteX2" fmla="*/ 9880302 w 10334294"/>
              <a:gd name="connsiteY2" fmla="*/ 1510029 h 2530847"/>
              <a:gd name="connsiteX3" fmla="*/ 9916143 w 10334294"/>
              <a:gd name="connsiteY3" fmla="*/ 1259139 h 2530847"/>
              <a:gd name="connsiteX4" fmla="*/ 10083404 w 10334294"/>
              <a:gd name="connsiteY4" fmla="*/ 1366663 h 2530847"/>
              <a:gd name="connsiteX5" fmla="*/ 10083404 w 10334294"/>
              <a:gd name="connsiteY5" fmla="*/ 1366663 h 2530847"/>
              <a:gd name="connsiteX6" fmla="*/ 9486046 w 10334294"/>
              <a:gd name="connsiteY6" fmla="*/ 1306927 h 2530847"/>
              <a:gd name="connsiteX7" fmla="*/ 9342680 w 10334294"/>
              <a:gd name="connsiteY7" fmla="*/ 1450293 h 2530847"/>
              <a:gd name="connsiteX8" fmla="*/ 9390468 w 10334294"/>
              <a:gd name="connsiteY8" fmla="*/ 1545871 h 2530847"/>
              <a:gd name="connsiteX9" fmla="*/ 9557729 w 10334294"/>
              <a:gd name="connsiteY9" fmla="*/ 1533924 h 2530847"/>
              <a:gd name="connsiteX10" fmla="*/ 9605517 w 10334294"/>
              <a:gd name="connsiteY10" fmla="*/ 1378610 h 2530847"/>
              <a:gd name="connsiteX11" fmla="*/ 9486046 w 10334294"/>
              <a:gd name="connsiteY11" fmla="*/ 1306927 h 2530847"/>
              <a:gd name="connsiteX12" fmla="*/ 9486046 w 10334294"/>
              <a:gd name="connsiteY12" fmla="*/ 1306927 h 2530847"/>
              <a:gd name="connsiteX13" fmla="*/ 9008159 w 10334294"/>
              <a:gd name="connsiteY13" fmla="*/ 1342769 h 2530847"/>
              <a:gd name="connsiteX14" fmla="*/ 8876740 w 10334294"/>
              <a:gd name="connsiteY14" fmla="*/ 1521976 h 2530847"/>
              <a:gd name="connsiteX15" fmla="*/ 9044001 w 10334294"/>
              <a:gd name="connsiteY15" fmla="*/ 1593659 h 2530847"/>
              <a:gd name="connsiteX16" fmla="*/ 9139578 w 10334294"/>
              <a:gd name="connsiteY16" fmla="*/ 1462241 h 2530847"/>
              <a:gd name="connsiteX17" fmla="*/ 9008159 w 10334294"/>
              <a:gd name="connsiteY17" fmla="*/ 1342769 h 2530847"/>
              <a:gd name="connsiteX18" fmla="*/ 9008159 w 10334294"/>
              <a:gd name="connsiteY18" fmla="*/ 1342769 h 2530847"/>
              <a:gd name="connsiteX19" fmla="*/ 8542220 w 10334294"/>
              <a:gd name="connsiteY19" fmla="*/ 1366663 h 2530847"/>
              <a:gd name="connsiteX20" fmla="*/ 8398854 w 10334294"/>
              <a:gd name="connsiteY20" fmla="*/ 1498082 h 2530847"/>
              <a:gd name="connsiteX21" fmla="*/ 8482484 w 10334294"/>
              <a:gd name="connsiteY21" fmla="*/ 1617554 h 2530847"/>
              <a:gd name="connsiteX22" fmla="*/ 8661692 w 10334294"/>
              <a:gd name="connsiteY22" fmla="*/ 1450293 h 2530847"/>
              <a:gd name="connsiteX23" fmla="*/ 8542220 w 10334294"/>
              <a:gd name="connsiteY23" fmla="*/ 1366663 h 2530847"/>
              <a:gd name="connsiteX24" fmla="*/ 8542220 w 10334294"/>
              <a:gd name="connsiteY24" fmla="*/ 1366663 h 2530847"/>
              <a:gd name="connsiteX25" fmla="*/ 8064334 w 10334294"/>
              <a:gd name="connsiteY25" fmla="*/ 1378610 h 2530847"/>
              <a:gd name="connsiteX26" fmla="*/ 7932915 w 10334294"/>
              <a:gd name="connsiteY26" fmla="*/ 1545871 h 2530847"/>
              <a:gd name="connsiteX27" fmla="*/ 8052387 w 10334294"/>
              <a:gd name="connsiteY27" fmla="*/ 1629501 h 2530847"/>
              <a:gd name="connsiteX28" fmla="*/ 8159911 w 10334294"/>
              <a:gd name="connsiteY28" fmla="*/ 1581712 h 2530847"/>
              <a:gd name="connsiteX29" fmla="*/ 8171858 w 10334294"/>
              <a:gd name="connsiteY29" fmla="*/ 1426399 h 2530847"/>
              <a:gd name="connsiteX30" fmla="*/ 8064334 w 10334294"/>
              <a:gd name="connsiteY30" fmla="*/ 1378610 h 2530847"/>
              <a:gd name="connsiteX31" fmla="*/ 8064334 w 10334294"/>
              <a:gd name="connsiteY31" fmla="*/ 1378610 h 2530847"/>
              <a:gd name="connsiteX32" fmla="*/ 7598394 w 10334294"/>
              <a:gd name="connsiteY32" fmla="*/ 1378610 h 2530847"/>
              <a:gd name="connsiteX33" fmla="*/ 7478923 w 10334294"/>
              <a:gd name="connsiteY33" fmla="*/ 1581712 h 2530847"/>
              <a:gd name="connsiteX34" fmla="*/ 7574500 w 10334294"/>
              <a:gd name="connsiteY34" fmla="*/ 1629501 h 2530847"/>
              <a:gd name="connsiteX35" fmla="*/ 7705919 w 10334294"/>
              <a:gd name="connsiteY35" fmla="*/ 1545871 h 2530847"/>
              <a:gd name="connsiteX36" fmla="*/ 7598394 w 10334294"/>
              <a:gd name="connsiteY36" fmla="*/ 1378610 h 2530847"/>
              <a:gd name="connsiteX37" fmla="*/ 7598394 w 10334294"/>
              <a:gd name="connsiteY37" fmla="*/ 1378610 h 2530847"/>
              <a:gd name="connsiteX38" fmla="*/ 7132455 w 10334294"/>
              <a:gd name="connsiteY38" fmla="*/ 1378610 h 2530847"/>
              <a:gd name="connsiteX39" fmla="*/ 7001036 w 10334294"/>
              <a:gd name="connsiteY39" fmla="*/ 1450293 h 2530847"/>
              <a:gd name="connsiteX40" fmla="*/ 7108561 w 10334294"/>
              <a:gd name="connsiteY40" fmla="*/ 1617554 h 2530847"/>
              <a:gd name="connsiteX41" fmla="*/ 7228032 w 10334294"/>
              <a:gd name="connsiteY41" fmla="*/ 1462241 h 2530847"/>
              <a:gd name="connsiteX42" fmla="*/ 7132455 w 10334294"/>
              <a:gd name="connsiteY42" fmla="*/ 1378610 h 2530847"/>
              <a:gd name="connsiteX43" fmla="*/ 7132455 w 10334294"/>
              <a:gd name="connsiteY43" fmla="*/ 1378610 h 2530847"/>
              <a:gd name="connsiteX44" fmla="*/ 6654569 w 10334294"/>
              <a:gd name="connsiteY44" fmla="*/ 1354716 h 2530847"/>
              <a:gd name="connsiteX45" fmla="*/ 6523150 w 10334294"/>
              <a:gd name="connsiteY45" fmla="*/ 1462241 h 2530847"/>
              <a:gd name="connsiteX46" fmla="*/ 6630674 w 10334294"/>
              <a:gd name="connsiteY46" fmla="*/ 1593659 h 2530847"/>
              <a:gd name="connsiteX47" fmla="*/ 6738199 w 10334294"/>
              <a:gd name="connsiteY47" fmla="*/ 1545871 h 2530847"/>
              <a:gd name="connsiteX48" fmla="*/ 6750146 w 10334294"/>
              <a:gd name="connsiteY48" fmla="*/ 1402505 h 2530847"/>
              <a:gd name="connsiteX49" fmla="*/ 6654569 w 10334294"/>
              <a:gd name="connsiteY49" fmla="*/ 1354716 h 2530847"/>
              <a:gd name="connsiteX50" fmla="*/ 6654569 w 10334294"/>
              <a:gd name="connsiteY50" fmla="*/ 1354716 h 2530847"/>
              <a:gd name="connsiteX51" fmla="*/ 6188629 w 10334294"/>
              <a:gd name="connsiteY51" fmla="*/ 1318875 h 2530847"/>
              <a:gd name="connsiteX52" fmla="*/ 6069158 w 10334294"/>
              <a:gd name="connsiteY52" fmla="*/ 1390558 h 2530847"/>
              <a:gd name="connsiteX53" fmla="*/ 6069158 w 10334294"/>
              <a:gd name="connsiteY53" fmla="*/ 1498082 h 2530847"/>
              <a:gd name="connsiteX54" fmla="*/ 6236418 w 10334294"/>
              <a:gd name="connsiteY54" fmla="*/ 1533924 h 2530847"/>
              <a:gd name="connsiteX55" fmla="*/ 6296154 w 10334294"/>
              <a:gd name="connsiteY55" fmla="*/ 1450293 h 2530847"/>
              <a:gd name="connsiteX56" fmla="*/ 6188629 w 10334294"/>
              <a:gd name="connsiteY56" fmla="*/ 1318875 h 2530847"/>
              <a:gd name="connsiteX57" fmla="*/ 6188629 w 10334294"/>
              <a:gd name="connsiteY57" fmla="*/ 1318875 h 2530847"/>
              <a:gd name="connsiteX58" fmla="*/ 5722690 w 10334294"/>
              <a:gd name="connsiteY58" fmla="*/ 1283033 h 2530847"/>
              <a:gd name="connsiteX59" fmla="*/ 5603219 w 10334294"/>
              <a:gd name="connsiteY59" fmla="*/ 1342769 h 2530847"/>
              <a:gd name="connsiteX60" fmla="*/ 5603219 w 10334294"/>
              <a:gd name="connsiteY60" fmla="*/ 1450293 h 2530847"/>
              <a:gd name="connsiteX61" fmla="*/ 5794373 w 10334294"/>
              <a:gd name="connsiteY61" fmla="*/ 1462241 h 2530847"/>
              <a:gd name="connsiteX62" fmla="*/ 5806320 w 10334294"/>
              <a:gd name="connsiteY62" fmla="*/ 1330822 h 2530847"/>
              <a:gd name="connsiteX63" fmla="*/ 5722690 w 10334294"/>
              <a:gd name="connsiteY63" fmla="*/ 1283033 h 2530847"/>
              <a:gd name="connsiteX64" fmla="*/ 5722690 w 10334294"/>
              <a:gd name="connsiteY64" fmla="*/ 1283033 h 2530847"/>
              <a:gd name="connsiteX65" fmla="*/ 5256751 w 10334294"/>
              <a:gd name="connsiteY65" fmla="*/ 1223297 h 2530847"/>
              <a:gd name="connsiteX66" fmla="*/ 5137279 w 10334294"/>
              <a:gd name="connsiteY66" fmla="*/ 1283033 h 2530847"/>
              <a:gd name="connsiteX67" fmla="*/ 5137279 w 10334294"/>
              <a:gd name="connsiteY67" fmla="*/ 1390558 h 2530847"/>
              <a:gd name="connsiteX68" fmla="*/ 5316487 w 10334294"/>
              <a:gd name="connsiteY68" fmla="*/ 1414452 h 2530847"/>
              <a:gd name="connsiteX69" fmla="*/ 5352328 w 10334294"/>
              <a:gd name="connsiteY69" fmla="*/ 1318875 h 2530847"/>
              <a:gd name="connsiteX70" fmla="*/ 5256751 w 10334294"/>
              <a:gd name="connsiteY70" fmla="*/ 1223297 h 2530847"/>
              <a:gd name="connsiteX71" fmla="*/ 5256751 w 10334294"/>
              <a:gd name="connsiteY71" fmla="*/ 1223297 h 2530847"/>
              <a:gd name="connsiteX72" fmla="*/ 4790812 w 10334294"/>
              <a:gd name="connsiteY72" fmla="*/ 1163562 h 2530847"/>
              <a:gd name="connsiteX73" fmla="*/ 4695234 w 10334294"/>
              <a:gd name="connsiteY73" fmla="*/ 1199403 h 2530847"/>
              <a:gd name="connsiteX74" fmla="*/ 4695234 w 10334294"/>
              <a:gd name="connsiteY74" fmla="*/ 1354716 h 2530847"/>
              <a:gd name="connsiteX75" fmla="*/ 4826653 w 10334294"/>
              <a:gd name="connsiteY75" fmla="*/ 1366663 h 2530847"/>
              <a:gd name="connsiteX76" fmla="*/ 4886389 w 10334294"/>
              <a:gd name="connsiteY76" fmla="*/ 1247192 h 2530847"/>
              <a:gd name="connsiteX77" fmla="*/ 4790812 w 10334294"/>
              <a:gd name="connsiteY77" fmla="*/ 1163562 h 2530847"/>
              <a:gd name="connsiteX78" fmla="*/ 4790812 w 10334294"/>
              <a:gd name="connsiteY78" fmla="*/ 1163562 h 2530847"/>
              <a:gd name="connsiteX79" fmla="*/ 4324872 w 10334294"/>
              <a:gd name="connsiteY79" fmla="*/ 1115773 h 2530847"/>
              <a:gd name="connsiteX80" fmla="*/ 4205401 w 10334294"/>
              <a:gd name="connsiteY80" fmla="*/ 1211350 h 2530847"/>
              <a:gd name="connsiteX81" fmla="*/ 4253189 w 10334294"/>
              <a:gd name="connsiteY81" fmla="*/ 1318875 h 2530847"/>
              <a:gd name="connsiteX82" fmla="*/ 4420450 w 10334294"/>
              <a:gd name="connsiteY82" fmla="*/ 1235245 h 2530847"/>
              <a:gd name="connsiteX83" fmla="*/ 4324872 w 10334294"/>
              <a:gd name="connsiteY83" fmla="*/ 1115773 h 2530847"/>
              <a:gd name="connsiteX84" fmla="*/ 4324872 w 10334294"/>
              <a:gd name="connsiteY84" fmla="*/ 1115773 h 2530847"/>
              <a:gd name="connsiteX85" fmla="*/ 3858933 w 10334294"/>
              <a:gd name="connsiteY85" fmla="*/ 1079931 h 2530847"/>
              <a:gd name="connsiteX86" fmla="*/ 3739461 w 10334294"/>
              <a:gd name="connsiteY86" fmla="*/ 1175509 h 2530847"/>
              <a:gd name="connsiteX87" fmla="*/ 3799197 w 10334294"/>
              <a:gd name="connsiteY87" fmla="*/ 1283033 h 2530847"/>
              <a:gd name="connsiteX88" fmla="*/ 3930616 w 10334294"/>
              <a:gd name="connsiteY88" fmla="*/ 1235245 h 2530847"/>
              <a:gd name="connsiteX89" fmla="*/ 3858933 w 10334294"/>
              <a:gd name="connsiteY89" fmla="*/ 1079931 h 2530847"/>
              <a:gd name="connsiteX90" fmla="*/ 3858933 w 10334294"/>
              <a:gd name="connsiteY90" fmla="*/ 1079931 h 2530847"/>
              <a:gd name="connsiteX91" fmla="*/ 3392994 w 10334294"/>
              <a:gd name="connsiteY91" fmla="*/ 1056037 h 2530847"/>
              <a:gd name="connsiteX92" fmla="*/ 3273522 w 10334294"/>
              <a:gd name="connsiteY92" fmla="*/ 1151614 h 2530847"/>
              <a:gd name="connsiteX93" fmla="*/ 3369099 w 10334294"/>
              <a:gd name="connsiteY93" fmla="*/ 1259139 h 2530847"/>
              <a:gd name="connsiteX94" fmla="*/ 3476624 w 10334294"/>
              <a:gd name="connsiteY94" fmla="*/ 1127720 h 2530847"/>
              <a:gd name="connsiteX95" fmla="*/ 3392994 w 10334294"/>
              <a:gd name="connsiteY95" fmla="*/ 1056037 h 2530847"/>
              <a:gd name="connsiteX96" fmla="*/ 3392994 w 10334294"/>
              <a:gd name="connsiteY96" fmla="*/ 1056037 h 2530847"/>
              <a:gd name="connsiteX97" fmla="*/ 2915107 w 10334294"/>
              <a:gd name="connsiteY97" fmla="*/ 1044090 h 2530847"/>
              <a:gd name="connsiteX98" fmla="*/ 2807583 w 10334294"/>
              <a:gd name="connsiteY98" fmla="*/ 1139667 h 2530847"/>
              <a:gd name="connsiteX99" fmla="*/ 2831477 w 10334294"/>
              <a:gd name="connsiteY99" fmla="*/ 1211350 h 2530847"/>
              <a:gd name="connsiteX100" fmla="*/ 2998737 w 10334294"/>
              <a:gd name="connsiteY100" fmla="*/ 1187456 h 2530847"/>
              <a:gd name="connsiteX101" fmla="*/ 2915107 w 10334294"/>
              <a:gd name="connsiteY101" fmla="*/ 1044090 h 2530847"/>
              <a:gd name="connsiteX102" fmla="*/ 2915107 w 10334294"/>
              <a:gd name="connsiteY102" fmla="*/ 1044090 h 2530847"/>
              <a:gd name="connsiteX103" fmla="*/ 2449168 w 10334294"/>
              <a:gd name="connsiteY103" fmla="*/ 1044090 h 2530847"/>
              <a:gd name="connsiteX104" fmla="*/ 2341644 w 10334294"/>
              <a:gd name="connsiteY104" fmla="*/ 1139667 h 2530847"/>
              <a:gd name="connsiteX105" fmla="*/ 2365538 w 10334294"/>
              <a:gd name="connsiteY105" fmla="*/ 1211350 h 2530847"/>
              <a:gd name="connsiteX106" fmla="*/ 2544745 w 10334294"/>
              <a:gd name="connsiteY106" fmla="*/ 1139667 h 2530847"/>
              <a:gd name="connsiteX107" fmla="*/ 2449168 w 10334294"/>
              <a:gd name="connsiteY107" fmla="*/ 1044090 h 2530847"/>
              <a:gd name="connsiteX108" fmla="*/ 2449168 w 10334294"/>
              <a:gd name="connsiteY108" fmla="*/ 1044090 h 2530847"/>
              <a:gd name="connsiteX109" fmla="*/ 1983229 w 10334294"/>
              <a:gd name="connsiteY109" fmla="*/ 1056037 h 2530847"/>
              <a:gd name="connsiteX110" fmla="*/ 1875704 w 10334294"/>
              <a:gd name="connsiteY110" fmla="*/ 1151614 h 2530847"/>
              <a:gd name="connsiteX111" fmla="*/ 1935440 w 10334294"/>
              <a:gd name="connsiteY111" fmla="*/ 1235245 h 2530847"/>
              <a:gd name="connsiteX112" fmla="*/ 2042965 w 10334294"/>
              <a:gd name="connsiteY112" fmla="*/ 1211350 h 2530847"/>
              <a:gd name="connsiteX113" fmla="*/ 2066859 w 10334294"/>
              <a:gd name="connsiteY113" fmla="*/ 1103826 h 2530847"/>
              <a:gd name="connsiteX114" fmla="*/ 1983229 w 10334294"/>
              <a:gd name="connsiteY114" fmla="*/ 1056037 h 2530847"/>
              <a:gd name="connsiteX115" fmla="*/ 1983229 w 10334294"/>
              <a:gd name="connsiteY115" fmla="*/ 1056037 h 2530847"/>
              <a:gd name="connsiteX116" fmla="*/ 10155087 w 10334294"/>
              <a:gd name="connsiteY116" fmla="*/ 1521976 h 2530847"/>
              <a:gd name="connsiteX117" fmla="*/ 10059509 w 10334294"/>
              <a:gd name="connsiteY117" fmla="*/ 1569765 h 2530847"/>
              <a:gd name="connsiteX118" fmla="*/ 10083404 w 10334294"/>
              <a:gd name="connsiteY118" fmla="*/ 1784814 h 2530847"/>
              <a:gd name="connsiteX119" fmla="*/ 10298453 w 10334294"/>
              <a:gd name="connsiteY119" fmla="*/ 1641448 h 2530847"/>
              <a:gd name="connsiteX120" fmla="*/ 10155087 w 10334294"/>
              <a:gd name="connsiteY120" fmla="*/ 1521976 h 2530847"/>
              <a:gd name="connsiteX121" fmla="*/ 10155087 w 10334294"/>
              <a:gd name="connsiteY121" fmla="*/ 1521976 h 2530847"/>
              <a:gd name="connsiteX122" fmla="*/ 9689147 w 10334294"/>
              <a:gd name="connsiteY122" fmla="*/ 1581712 h 2530847"/>
              <a:gd name="connsiteX123" fmla="*/ 9545781 w 10334294"/>
              <a:gd name="connsiteY123" fmla="*/ 1725078 h 2530847"/>
              <a:gd name="connsiteX124" fmla="*/ 9677200 w 10334294"/>
              <a:gd name="connsiteY124" fmla="*/ 1844550 h 2530847"/>
              <a:gd name="connsiteX125" fmla="*/ 9820566 w 10334294"/>
              <a:gd name="connsiteY125" fmla="*/ 1701184 h 2530847"/>
              <a:gd name="connsiteX126" fmla="*/ 9689147 w 10334294"/>
              <a:gd name="connsiteY126" fmla="*/ 1581712 h 2530847"/>
              <a:gd name="connsiteX127" fmla="*/ 9689147 w 10334294"/>
              <a:gd name="connsiteY127" fmla="*/ 1581712 h 2530847"/>
              <a:gd name="connsiteX128" fmla="*/ 9211261 w 10334294"/>
              <a:gd name="connsiteY128" fmla="*/ 1617554 h 2530847"/>
              <a:gd name="connsiteX129" fmla="*/ 9079842 w 10334294"/>
              <a:gd name="connsiteY129" fmla="*/ 1713131 h 2530847"/>
              <a:gd name="connsiteX130" fmla="*/ 9199314 w 10334294"/>
              <a:gd name="connsiteY130" fmla="*/ 1880391 h 2530847"/>
              <a:gd name="connsiteX131" fmla="*/ 9342680 w 10334294"/>
              <a:gd name="connsiteY131" fmla="*/ 1737025 h 2530847"/>
              <a:gd name="connsiteX132" fmla="*/ 9211261 w 10334294"/>
              <a:gd name="connsiteY132" fmla="*/ 1617554 h 2530847"/>
              <a:gd name="connsiteX133" fmla="*/ 9211261 w 10334294"/>
              <a:gd name="connsiteY133" fmla="*/ 1617554 h 2530847"/>
              <a:gd name="connsiteX134" fmla="*/ 8733374 w 10334294"/>
              <a:gd name="connsiteY134" fmla="*/ 1653395 h 2530847"/>
              <a:gd name="connsiteX135" fmla="*/ 8601956 w 10334294"/>
              <a:gd name="connsiteY135" fmla="*/ 1820655 h 2530847"/>
              <a:gd name="connsiteX136" fmla="*/ 8685586 w 10334294"/>
              <a:gd name="connsiteY136" fmla="*/ 1904285 h 2530847"/>
              <a:gd name="connsiteX137" fmla="*/ 8864793 w 10334294"/>
              <a:gd name="connsiteY137" fmla="*/ 1772867 h 2530847"/>
              <a:gd name="connsiteX138" fmla="*/ 8733374 w 10334294"/>
              <a:gd name="connsiteY138" fmla="*/ 1653395 h 2530847"/>
              <a:gd name="connsiteX139" fmla="*/ 8733374 w 10334294"/>
              <a:gd name="connsiteY139" fmla="*/ 1653395 h 2530847"/>
              <a:gd name="connsiteX140" fmla="*/ 8267435 w 10334294"/>
              <a:gd name="connsiteY140" fmla="*/ 1677289 h 2530847"/>
              <a:gd name="connsiteX141" fmla="*/ 8124070 w 10334294"/>
              <a:gd name="connsiteY141" fmla="*/ 1796761 h 2530847"/>
              <a:gd name="connsiteX142" fmla="*/ 8207700 w 10334294"/>
              <a:gd name="connsiteY142" fmla="*/ 1916233 h 2530847"/>
              <a:gd name="connsiteX143" fmla="*/ 8386907 w 10334294"/>
              <a:gd name="connsiteY143" fmla="*/ 1796761 h 2530847"/>
              <a:gd name="connsiteX144" fmla="*/ 8267435 w 10334294"/>
              <a:gd name="connsiteY144" fmla="*/ 1677289 h 2530847"/>
              <a:gd name="connsiteX145" fmla="*/ 8267435 w 10334294"/>
              <a:gd name="connsiteY145" fmla="*/ 1677289 h 2530847"/>
              <a:gd name="connsiteX146" fmla="*/ 7789549 w 10334294"/>
              <a:gd name="connsiteY146" fmla="*/ 1677289 h 2530847"/>
              <a:gd name="connsiteX147" fmla="*/ 7658130 w 10334294"/>
              <a:gd name="connsiteY147" fmla="*/ 1760920 h 2530847"/>
              <a:gd name="connsiteX148" fmla="*/ 7693972 w 10334294"/>
              <a:gd name="connsiteY148" fmla="*/ 1904285 h 2530847"/>
              <a:gd name="connsiteX149" fmla="*/ 7849285 w 10334294"/>
              <a:gd name="connsiteY149" fmla="*/ 1904285 h 2530847"/>
              <a:gd name="connsiteX150" fmla="*/ 7885126 w 10334294"/>
              <a:gd name="connsiteY150" fmla="*/ 1725078 h 2530847"/>
              <a:gd name="connsiteX151" fmla="*/ 7789549 w 10334294"/>
              <a:gd name="connsiteY151" fmla="*/ 1677289 h 2530847"/>
              <a:gd name="connsiteX152" fmla="*/ 7789549 w 10334294"/>
              <a:gd name="connsiteY152" fmla="*/ 1677289 h 2530847"/>
              <a:gd name="connsiteX153" fmla="*/ 7311663 w 10334294"/>
              <a:gd name="connsiteY153" fmla="*/ 1677289 h 2530847"/>
              <a:gd name="connsiteX154" fmla="*/ 7180244 w 10334294"/>
              <a:gd name="connsiteY154" fmla="*/ 1832603 h 2530847"/>
              <a:gd name="connsiteX155" fmla="*/ 7299715 w 10334294"/>
              <a:gd name="connsiteY155" fmla="*/ 1916233 h 2530847"/>
              <a:gd name="connsiteX156" fmla="*/ 7431134 w 10334294"/>
              <a:gd name="connsiteY156" fmla="*/ 1796761 h 2530847"/>
              <a:gd name="connsiteX157" fmla="*/ 7311663 w 10334294"/>
              <a:gd name="connsiteY157" fmla="*/ 1677289 h 2530847"/>
              <a:gd name="connsiteX158" fmla="*/ 7311663 w 10334294"/>
              <a:gd name="connsiteY158" fmla="*/ 1677289 h 2530847"/>
              <a:gd name="connsiteX159" fmla="*/ 6833776 w 10334294"/>
              <a:gd name="connsiteY159" fmla="*/ 1665342 h 2530847"/>
              <a:gd name="connsiteX160" fmla="*/ 6726252 w 10334294"/>
              <a:gd name="connsiteY160" fmla="*/ 1844550 h 2530847"/>
              <a:gd name="connsiteX161" fmla="*/ 6941301 w 10334294"/>
              <a:gd name="connsiteY161" fmla="*/ 1820655 h 2530847"/>
              <a:gd name="connsiteX162" fmla="*/ 6929353 w 10334294"/>
              <a:gd name="connsiteY162" fmla="*/ 1713131 h 2530847"/>
              <a:gd name="connsiteX163" fmla="*/ 6833776 w 10334294"/>
              <a:gd name="connsiteY163" fmla="*/ 1665342 h 2530847"/>
              <a:gd name="connsiteX164" fmla="*/ 6833776 w 10334294"/>
              <a:gd name="connsiteY164" fmla="*/ 1665342 h 2530847"/>
              <a:gd name="connsiteX165" fmla="*/ 6367837 w 10334294"/>
              <a:gd name="connsiteY165" fmla="*/ 1629501 h 2530847"/>
              <a:gd name="connsiteX166" fmla="*/ 6248365 w 10334294"/>
              <a:gd name="connsiteY166" fmla="*/ 1701184 h 2530847"/>
              <a:gd name="connsiteX167" fmla="*/ 6248365 w 10334294"/>
              <a:gd name="connsiteY167" fmla="*/ 1808708 h 2530847"/>
              <a:gd name="connsiteX168" fmla="*/ 6415626 w 10334294"/>
              <a:gd name="connsiteY168" fmla="*/ 1844550 h 2530847"/>
              <a:gd name="connsiteX169" fmla="*/ 6475361 w 10334294"/>
              <a:gd name="connsiteY169" fmla="*/ 1725078 h 2530847"/>
              <a:gd name="connsiteX170" fmla="*/ 6367837 w 10334294"/>
              <a:gd name="connsiteY170" fmla="*/ 1629501 h 2530847"/>
              <a:gd name="connsiteX171" fmla="*/ 6367837 w 10334294"/>
              <a:gd name="connsiteY171" fmla="*/ 1629501 h 2530847"/>
              <a:gd name="connsiteX172" fmla="*/ 5889950 w 10334294"/>
              <a:gd name="connsiteY172" fmla="*/ 1593659 h 2530847"/>
              <a:gd name="connsiteX173" fmla="*/ 5770479 w 10334294"/>
              <a:gd name="connsiteY173" fmla="*/ 1689237 h 2530847"/>
              <a:gd name="connsiteX174" fmla="*/ 5830215 w 10334294"/>
              <a:gd name="connsiteY174" fmla="*/ 1808708 h 2530847"/>
              <a:gd name="connsiteX175" fmla="*/ 5937739 w 10334294"/>
              <a:gd name="connsiteY175" fmla="*/ 1808708 h 2530847"/>
              <a:gd name="connsiteX176" fmla="*/ 5997475 w 10334294"/>
              <a:gd name="connsiteY176" fmla="*/ 1677289 h 2530847"/>
              <a:gd name="connsiteX177" fmla="*/ 5889950 w 10334294"/>
              <a:gd name="connsiteY177" fmla="*/ 1593659 h 2530847"/>
              <a:gd name="connsiteX178" fmla="*/ 5889950 w 10334294"/>
              <a:gd name="connsiteY178" fmla="*/ 1593659 h 2530847"/>
              <a:gd name="connsiteX179" fmla="*/ 5424011 w 10334294"/>
              <a:gd name="connsiteY179" fmla="*/ 1545871 h 2530847"/>
              <a:gd name="connsiteX180" fmla="*/ 5352328 w 10334294"/>
              <a:gd name="connsiteY180" fmla="*/ 1557818 h 2530847"/>
              <a:gd name="connsiteX181" fmla="*/ 5316487 w 10334294"/>
              <a:gd name="connsiteY181" fmla="*/ 1713131 h 2530847"/>
              <a:gd name="connsiteX182" fmla="*/ 5400117 w 10334294"/>
              <a:gd name="connsiteY182" fmla="*/ 1760920 h 2530847"/>
              <a:gd name="connsiteX183" fmla="*/ 5519588 w 10334294"/>
              <a:gd name="connsiteY183" fmla="*/ 1701184 h 2530847"/>
              <a:gd name="connsiteX184" fmla="*/ 5424011 w 10334294"/>
              <a:gd name="connsiteY184" fmla="*/ 1545871 h 2530847"/>
              <a:gd name="connsiteX185" fmla="*/ 5424011 w 10334294"/>
              <a:gd name="connsiteY185" fmla="*/ 1545871 h 2530847"/>
              <a:gd name="connsiteX186" fmla="*/ 4958072 w 10334294"/>
              <a:gd name="connsiteY186" fmla="*/ 1486135 h 2530847"/>
              <a:gd name="connsiteX187" fmla="*/ 4862495 w 10334294"/>
              <a:gd name="connsiteY187" fmla="*/ 1521976 h 2530847"/>
              <a:gd name="connsiteX188" fmla="*/ 4850547 w 10334294"/>
              <a:gd name="connsiteY188" fmla="*/ 1653395 h 2530847"/>
              <a:gd name="connsiteX189" fmla="*/ 4970019 w 10334294"/>
              <a:gd name="connsiteY189" fmla="*/ 1701184 h 2530847"/>
              <a:gd name="connsiteX190" fmla="*/ 5053649 w 10334294"/>
              <a:gd name="connsiteY190" fmla="*/ 1569765 h 2530847"/>
              <a:gd name="connsiteX191" fmla="*/ 4958072 w 10334294"/>
              <a:gd name="connsiteY191" fmla="*/ 1486135 h 2530847"/>
              <a:gd name="connsiteX192" fmla="*/ 4958072 w 10334294"/>
              <a:gd name="connsiteY192" fmla="*/ 1486135 h 2530847"/>
              <a:gd name="connsiteX193" fmla="*/ 4492133 w 10334294"/>
              <a:gd name="connsiteY193" fmla="*/ 1438346 h 2530847"/>
              <a:gd name="connsiteX194" fmla="*/ 4384608 w 10334294"/>
              <a:gd name="connsiteY194" fmla="*/ 1569765 h 2530847"/>
              <a:gd name="connsiteX195" fmla="*/ 4468238 w 10334294"/>
              <a:gd name="connsiteY195" fmla="*/ 1653395 h 2530847"/>
              <a:gd name="connsiteX196" fmla="*/ 4587710 w 10334294"/>
              <a:gd name="connsiteY196" fmla="*/ 1510029 h 2530847"/>
              <a:gd name="connsiteX197" fmla="*/ 4492133 w 10334294"/>
              <a:gd name="connsiteY197" fmla="*/ 1438346 h 2530847"/>
              <a:gd name="connsiteX198" fmla="*/ 4492133 w 10334294"/>
              <a:gd name="connsiteY198" fmla="*/ 1438346 h 2530847"/>
              <a:gd name="connsiteX199" fmla="*/ 4038140 w 10334294"/>
              <a:gd name="connsiteY199" fmla="*/ 1390558 h 2530847"/>
              <a:gd name="connsiteX200" fmla="*/ 3954510 w 10334294"/>
              <a:gd name="connsiteY200" fmla="*/ 1414452 h 2530847"/>
              <a:gd name="connsiteX201" fmla="*/ 3966457 w 10334294"/>
              <a:gd name="connsiteY201" fmla="*/ 1593659 h 2530847"/>
              <a:gd name="connsiteX202" fmla="*/ 4085929 w 10334294"/>
              <a:gd name="connsiteY202" fmla="*/ 1581712 h 2530847"/>
              <a:gd name="connsiteX203" fmla="*/ 4121771 w 10334294"/>
              <a:gd name="connsiteY203" fmla="*/ 1462241 h 2530847"/>
              <a:gd name="connsiteX204" fmla="*/ 4038140 w 10334294"/>
              <a:gd name="connsiteY204" fmla="*/ 1390558 h 2530847"/>
              <a:gd name="connsiteX205" fmla="*/ 4038140 w 10334294"/>
              <a:gd name="connsiteY205" fmla="*/ 1390558 h 2530847"/>
              <a:gd name="connsiteX206" fmla="*/ 3572201 w 10334294"/>
              <a:gd name="connsiteY206" fmla="*/ 1366663 h 2530847"/>
              <a:gd name="connsiteX207" fmla="*/ 3452730 w 10334294"/>
              <a:gd name="connsiteY207" fmla="*/ 1462241 h 2530847"/>
              <a:gd name="connsiteX208" fmla="*/ 3548307 w 10334294"/>
              <a:gd name="connsiteY208" fmla="*/ 1569765 h 2530847"/>
              <a:gd name="connsiteX209" fmla="*/ 3655831 w 10334294"/>
              <a:gd name="connsiteY209" fmla="*/ 1426399 h 2530847"/>
              <a:gd name="connsiteX210" fmla="*/ 3572201 w 10334294"/>
              <a:gd name="connsiteY210" fmla="*/ 1366663 h 2530847"/>
              <a:gd name="connsiteX211" fmla="*/ 3572201 w 10334294"/>
              <a:gd name="connsiteY211" fmla="*/ 1366663 h 2530847"/>
              <a:gd name="connsiteX212" fmla="*/ 3106262 w 10334294"/>
              <a:gd name="connsiteY212" fmla="*/ 1342769 h 2530847"/>
              <a:gd name="connsiteX213" fmla="*/ 2998737 w 10334294"/>
              <a:gd name="connsiteY213" fmla="*/ 1486135 h 2530847"/>
              <a:gd name="connsiteX214" fmla="*/ 3082368 w 10334294"/>
              <a:gd name="connsiteY214" fmla="*/ 1545871 h 2530847"/>
              <a:gd name="connsiteX215" fmla="*/ 3189892 w 10334294"/>
              <a:gd name="connsiteY215" fmla="*/ 1414452 h 2530847"/>
              <a:gd name="connsiteX216" fmla="*/ 3106262 w 10334294"/>
              <a:gd name="connsiteY216" fmla="*/ 1342769 h 2530847"/>
              <a:gd name="connsiteX217" fmla="*/ 3106262 w 10334294"/>
              <a:gd name="connsiteY217" fmla="*/ 1342769 h 2530847"/>
              <a:gd name="connsiteX218" fmla="*/ 2640323 w 10334294"/>
              <a:gd name="connsiteY218" fmla="*/ 1342769 h 2530847"/>
              <a:gd name="connsiteX219" fmla="*/ 2532798 w 10334294"/>
              <a:gd name="connsiteY219" fmla="*/ 1438346 h 2530847"/>
              <a:gd name="connsiteX220" fmla="*/ 2628375 w 10334294"/>
              <a:gd name="connsiteY220" fmla="*/ 1533924 h 2530847"/>
              <a:gd name="connsiteX221" fmla="*/ 2723953 w 10334294"/>
              <a:gd name="connsiteY221" fmla="*/ 1402505 h 2530847"/>
              <a:gd name="connsiteX222" fmla="*/ 2640323 w 10334294"/>
              <a:gd name="connsiteY222" fmla="*/ 1342769 h 2530847"/>
              <a:gd name="connsiteX223" fmla="*/ 2640323 w 10334294"/>
              <a:gd name="connsiteY223" fmla="*/ 1342769 h 2530847"/>
              <a:gd name="connsiteX224" fmla="*/ 2174383 w 10334294"/>
              <a:gd name="connsiteY224" fmla="*/ 1342769 h 2530847"/>
              <a:gd name="connsiteX225" fmla="*/ 2066859 w 10334294"/>
              <a:gd name="connsiteY225" fmla="*/ 1438346 h 2530847"/>
              <a:gd name="connsiteX226" fmla="*/ 2234119 w 10334294"/>
              <a:gd name="connsiteY226" fmla="*/ 1510029 h 2530847"/>
              <a:gd name="connsiteX227" fmla="*/ 2174383 w 10334294"/>
              <a:gd name="connsiteY227" fmla="*/ 1342769 h 2530847"/>
              <a:gd name="connsiteX228" fmla="*/ 2174383 w 10334294"/>
              <a:gd name="connsiteY228" fmla="*/ 1342769 h 2530847"/>
              <a:gd name="connsiteX229" fmla="*/ 1708444 w 10334294"/>
              <a:gd name="connsiteY229" fmla="*/ 1354716 h 2530847"/>
              <a:gd name="connsiteX230" fmla="*/ 1612867 w 10334294"/>
              <a:gd name="connsiteY230" fmla="*/ 1426399 h 2530847"/>
              <a:gd name="connsiteX231" fmla="*/ 1660655 w 10334294"/>
              <a:gd name="connsiteY231" fmla="*/ 1545871 h 2530847"/>
              <a:gd name="connsiteX232" fmla="*/ 1768180 w 10334294"/>
              <a:gd name="connsiteY232" fmla="*/ 1521976 h 2530847"/>
              <a:gd name="connsiteX233" fmla="*/ 1708444 w 10334294"/>
              <a:gd name="connsiteY233" fmla="*/ 1354716 h 2530847"/>
              <a:gd name="connsiteX234" fmla="*/ 1708444 w 10334294"/>
              <a:gd name="connsiteY234" fmla="*/ 1354716 h 2530847"/>
              <a:gd name="connsiteX235" fmla="*/ 1242505 w 10334294"/>
              <a:gd name="connsiteY235" fmla="*/ 1390558 h 2530847"/>
              <a:gd name="connsiteX236" fmla="*/ 1170822 w 10334294"/>
              <a:gd name="connsiteY236" fmla="*/ 1414452 h 2530847"/>
              <a:gd name="connsiteX237" fmla="*/ 1194716 w 10334294"/>
              <a:gd name="connsiteY237" fmla="*/ 1569765 h 2530847"/>
              <a:gd name="connsiteX238" fmla="*/ 1326135 w 10334294"/>
              <a:gd name="connsiteY238" fmla="*/ 1474188 h 2530847"/>
              <a:gd name="connsiteX239" fmla="*/ 1242505 w 10334294"/>
              <a:gd name="connsiteY239" fmla="*/ 1390558 h 2530847"/>
              <a:gd name="connsiteX240" fmla="*/ 1242505 w 10334294"/>
              <a:gd name="connsiteY240" fmla="*/ 1390558 h 2530847"/>
              <a:gd name="connsiteX241" fmla="*/ 9928091 w 10334294"/>
              <a:gd name="connsiteY241" fmla="*/ 1844550 h 2530847"/>
              <a:gd name="connsiteX242" fmla="*/ 9784725 w 10334294"/>
              <a:gd name="connsiteY242" fmla="*/ 1987916 h 2530847"/>
              <a:gd name="connsiteX243" fmla="*/ 9892249 w 10334294"/>
              <a:gd name="connsiteY243" fmla="*/ 2107387 h 2530847"/>
              <a:gd name="connsiteX244" fmla="*/ 10059509 w 10334294"/>
              <a:gd name="connsiteY244" fmla="*/ 1928180 h 2530847"/>
              <a:gd name="connsiteX245" fmla="*/ 9928091 w 10334294"/>
              <a:gd name="connsiteY245" fmla="*/ 1844550 h 2530847"/>
              <a:gd name="connsiteX246" fmla="*/ 9928091 w 10334294"/>
              <a:gd name="connsiteY246" fmla="*/ 1844550 h 2530847"/>
              <a:gd name="connsiteX247" fmla="*/ 9450204 w 10334294"/>
              <a:gd name="connsiteY247" fmla="*/ 1892338 h 2530847"/>
              <a:gd name="connsiteX248" fmla="*/ 9318785 w 10334294"/>
              <a:gd name="connsiteY248" fmla="*/ 2071546 h 2530847"/>
              <a:gd name="connsiteX249" fmla="*/ 9557729 w 10334294"/>
              <a:gd name="connsiteY249" fmla="*/ 2095440 h 2530847"/>
              <a:gd name="connsiteX250" fmla="*/ 9581623 w 10334294"/>
              <a:gd name="connsiteY250" fmla="*/ 1975968 h 2530847"/>
              <a:gd name="connsiteX251" fmla="*/ 9450204 w 10334294"/>
              <a:gd name="connsiteY251" fmla="*/ 1892338 h 2530847"/>
              <a:gd name="connsiteX252" fmla="*/ 9450204 w 10334294"/>
              <a:gd name="connsiteY252" fmla="*/ 1892338 h 2530847"/>
              <a:gd name="connsiteX253" fmla="*/ 8972318 w 10334294"/>
              <a:gd name="connsiteY253" fmla="*/ 1928180 h 2530847"/>
              <a:gd name="connsiteX254" fmla="*/ 8840899 w 10334294"/>
              <a:gd name="connsiteY254" fmla="*/ 2107387 h 2530847"/>
              <a:gd name="connsiteX255" fmla="*/ 9008159 w 10334294"/>
              <a:gd name="connsiteY255" fmla="*/ 2179070 h 2530847"/>
              <a:gd name="connsiteX256" fmla="*/ 9103736 w 10334294"/>
              <a:gd name="connsiteY256" fmla="*/ 2047651 h 2530847"/>
              <a:gd name="connsiteX257" fmla="*/ 8972318 w 10334294"/>
              <a:gd name="connsiteY257" fmla="*/ 1928180 h 2530847"/>
              <a:gd name="connsiteX258" fmla="*/ 8972318 w 10334294"/>
              <a:gd name="connsiteY258" fmla="*/ 1928180 h 2530847"/>
              <a:gd name="connsiteX259" fmla="*/ 8494431 w 10334294"/>
              <a:gd name="connsiteY259" fmla="*/ 1952074 h 2530847"/>
              <a:gd name="connsiteX260" fmla="*/ 8363013 w 10334294"/>
              <a:gd name="connsiteY260" fmla="*/ 2047651 h 2530847"/>
              <a:gd name="connsiteX261" fmla="*/ 8530273 w 10334294"/>
              <a:gd name="connsiteY261" fmla="*/ 2202965 h 2530847"/>
              <a:gd name="connsiteX262" fmla="*/ 8613903 w 10334294"/>
              <a:gd name="connsiteY262" fmla="*/ 2119334 h 2530847"/>
              <a:gd name="connsiteX263" fmla="*/ 8601956 w 10334294"/>
              <a:gd name="connsiteY263" fmla="*/ 1999863 h 2530847"/>
              <a:gd name="connsiteX264" fmla="*/ 8494431 w 10334294"/>
              <a:gd name="connsiteY264" fmla="*/ 1952074 h 2530847"/>
              <a:gd name="connsiteX265" fmla="*/ 8494431 w 10334294"/>
              <a:gd name="connsiteY265" fmla="*/ 1952074 h 2530847"/>
              <a:gd name="connsiteX266" fmla="*/ 8016545 w 10334294"/>
              <a:gd name="connsiteY266" fmla="*/ 1964021 h 2530847"/>
              <a:gd name="connsiteX267" fmla="*/ 7885126 w 10334294"/>
              <a:gd name="connsiteY267" fmla="*/ 2059599 h 2530847"/>
              <a:gd name="connsiteX268" fmla="*/ 7897073 w 10334294"/>
              <a:gd name="connsiteY268" fmla="*/ 2167123 h 2530847"/>
              <a:gd name="connsiteX269" fmla="*/ 8112122 w 10334294"/>
              <a:gd name="connsiteY269" fmla="*/ 2167123 h 2530847"/>
              <a:gd name="connsiteX270" fmla="*/ 8136017 w 10334294"/>
              <a:gd name="connsiteY270" fmla="*/ 2047651 h 2530847"/>
              <a:gd name="connsiteX271" fmla="*/ 8016545 w 10334294"/>
              <a:gd name="connsiteY271" fmla="*/ 1964021 h 2530847"/>
              <a:gd name="connsiteX272" fmla="*/ 8016545 w 10334294"/>
              <a:gd name="connsiteY272" fmla="*/ 1964021 h 2530847"/>
              <a:gd name="connsiteX273" fmla="*/ 7538659 w 10334294"/>
              <a:gd name="connsiteY273" fmla="*/ 1975968 h 2530847"/>
              <a:gd name="connsiteX274" fmla="*/ 7431134 w 10334294"/>
              <a:gd name="connsiteY274" fmla="*/ 2023757 h 2530847"/>
              <a:gd name="connsiteX275" fmla="*/ 7419187 w 10334294"/>
              <a:gd name="connsiteY275" fmla="*/ 2167123 h 2530847"/>
              <a:gd name="connsiteX276" fmla="*/ 7526711 w 10334294"/>
              <a:gd name="connsiteY276" fmla="*/ 2214912 h 2530847"/>
              <a:gd name="connsiteX277" fmla="*/ 7658130 w 10334294"/>
              <a:gd name="connsiteY277" fmla="*/ 2095440 h 2530847"/>
              <a:gd name="connsiteX278" fmla="*/ 7538659 w 10334294"/>
              <a:gd name="connsiteY278" fmla="*/ 1975968 h 2530847"/>
              <a:gd name="connsiteX279" fmla="*/ 7538659 w 10334294"/>
              <a:gd name="connsiteY279" fmla="*/ 1975968 h 2530847"/>
              <a:gd name="connsiteX280" fmla="*/ 7060772 w 10334294"/>
              <a:gd name="connsiteY280" fmla="*/ 1964021 h 2530847"/>
              <a:gd name="connsiteX281" fmla="*/ 6953248 w 10334294"/>
              <a:gd name="connsiteY281" fmla="*/ 2011810 h 2530847"/>
              <a:gd name="connsiteX282" fmla="*/ 6929353 w 10334294"/>
              <a:gd name="connsiteY282" fmla="*/ 2107387 h 2530847"/>
              <a:gd name="connsiteX283" fmla="*/ 7048825 w 10334294"/>
              <a:gd name="connsiteY283" fmla="*/ 2202965 h 2530847"/>
              <a:gd name="connsiteX284" fmla="*/ 7180244 w 10334294"/>
              <a:gd name="connsiteY284" fmla="*/ 2083493 h 2530847"/>
              <a:gd name="connsiteX285" fmla="*/ 7060772 w 10334294"/>
              <a:gd name="connsiteY285" fmla="*/ 1964021 h 2530847"/>
              <a:gd name="connsiteX286" fmla="*/ 7060772 w 10334294"/>
              <a:gd name="connsiteY286" fmla="*/ 1964021 h 2530847"/>
              <a:gd name="connsiteX287" fmla="*/ 6582886 w 10334294"/>
              <a:gd name="connsiteY287" fmla="*/ 1940127 h 2530847"/>
              <a:gd name="connsiteX288" fmla="*/ 6451467 w 10334294"/>
              <a:gd name="connsiteY288" fmla="*/ 2047651 h 2530847"/>
              <a:gd name="connsiteX289" fmla="*/ 6523150 w 10334294"/>
              <a:gd name="connsiteY289" fmla="*/ 2167123 h 2530847"/>
              <a:gd name="connsiteX290" fmla="*/ 6642622 w 10334294"/>
              <a:gd name="connsiteY290" fmla="*/ 2155176 h 2530847"/>
              <a:gd name="connsiteX291" fmla="*/ 6690410 w 10334294"/>
              <a:gd name="connsiteY291" fmla="*/ 2023757 h 2530847"/>
              <a:gd name="connsiteX292" fmla="*/ 6582886 w 10334294"/>
              <a:gd name="connsiteY292" fmla="*/ 1940127 h 2530847"/>
              <a:gd name="connsiteX293" fmla="*/ 6582886 w 10334294"/>
              <a:gd name="connsiteY293" fmla="*/ 1940127 h 2530847"/>
              <a:gd name="connsiteX294" fmla="*/ 6104999 w 10334294"/>
              <a:gd name="connsiteY294" fmla="*/ 1904285 h 2530847"/>
              <a:gd name="connsiteX295" fmla="*/ 5985528 w 10334294"/>
              <a:gd name="connsiteY295" fmla="*/ 1975968 h 2530847"/>
              <a:gd name="connsiteX296" fmla="*/ 6057211 w 10334294"/>
              <a:gd name="connsiteY296" fmla="*/ 2131282 h 2530847"/>
              <a:gd name="connsiteX297" fmla="*/ 6212524 w 10334294"/>
              <a:gd name="connsiteY297" fmla="*/ 2071546 h 2530847"/>
              <a:gd name="connsiteX298" fmla="*/ 6104999 w 10334294"/>
              <a:gd name="connsiteY298" fmla="*/ 1904285 h 2530847"/>
              <a:gd name="connsiteX299" fmla="*/ 6104999 w 10334294"/>
              <a:gd name="connsiteY299" fmla="*/ 1904285 h 2530847"/>
              <a:gd name="connsiteX300" fmla="*/ 5639060 w 10334294"/>
              <a:gd name="connsiteY300" fmla="*/ 1868444 h 2530847"/>
              <a:gd name="connsiteX301" fmla="*/ 5507641 w 10334294"/>
              <a:gd name="connsiteY301" fmla="*/ 1964021 h 2530847"/>
              <a:gd name="connsiteX302" fmla="*/ 5579324 w 10334294"/>
              <a:gd name="connsiteY302" fmla="*/ 2083493 h 2530847"/>
              <a:gd name="connsiteX303" fmla="*/ 5734637 w 10334294"/>
              <a:gd name="connsiteY303" fmla="*/ 2023757 h 2530847"/>
              <a:gd name="connsiteX304" fmla="*/ 5639060 w 10334294"/>
              <a:gd name="connsiteY304" fmla="*/ 1868444 h 2530847"/>
              <a:gd name="connsiteX305" fmla="*/ 5639060 w 10334294"/>
              <a:gd name="connsiteY305" fmla="*/ 1868444 h 2530847"/>
              <a:gd name="connsiteX306" fmla="*/ 5173121 w 10334294"/>
              <a:gd name="connsiteY306" fmla="*/ 1808708 h 2530847"/>
              <a:gd name="connsiteX307" fmla="*/ 5053649 w 10334294"/>
              <a:gd name="connsiteY307" fmla="*/ 1904285 h 2530847"/>
              <a:gd name="connsiteX308" fmla="*/ 5149227 w 10334294"/>
              <a:gd name="connsiteY308" fmla="*/ 2035704 h 2530847"/>
              <a:gd name="connsiteX309" fmla="*/ 5268698 w 10334294"/>
              <a:gd name="connsiteY309" fmla="*/ 1940127 h 2530847"/>
              <a:gd name="connsiteX310" fmla="*/ 5173121 w 10334294"/>
              <a:gd name="connsiteY310" fmla="*/ 1808708 h 2530847"/>
              <a:gd name="connsiteX311" fmla="*/ 5173121 w 10334294"/>
              <a:gd name="connsiteY311" fmla="*/ 1808708 h 2530847"/>
              <a:gd name="connsiteX312" fmla="*/ 4707182 w 10334294"/>
              <a:gd name="connsiteY312" fmla="*/ 1760920 h 2530847"/>
              <a:gd name="connsiteX313" fmla="*/ 4587710 w 10334294"/>
              <a:gd name="connsiteY313" fmla="*/ 1892338 h 2530847"/>
              <a:gd name="connsiteX314" fmla="*/ 4719129 w 10334294"/>
              <a:gd name="connsiteY314" fmla="*/ 1975968 h 2530847"/>
              <a:gd name="connsiteX315" fmla="*/ 4802759 w 10334294"/>
              <a:gd name="connsiteY315" fmla="*/ 1844550 h 2530847"/>
              <a:gd name="connsiteX316" fmla="*/ 4707182 w 10334294"/>
              <a:gd name="connsiteY316" fmla="*/ 1760920 h 2530847"/>
              <a:gd name="connsiteX317" fmla="*/ 4707182 w 10334294"/>
              <a:gd name="connsiteY317" fmla="*/ 1760920 h 2530847"/>
              <a:gd name="connsiteX318" fmla="*/ 4241242 w 10334294"/>
              <a:gd name="connsiteY318" fmla="*/ 1713131 h 2530847"/>
              <a:gd name="connsiteX319" fmla="*/ 4133718 w 10334294"/>
              <a:gd name="connsiteY319" fmla="*/ 1772867 h 2530847"/>
              <a:gd name="connsiteX320" fmla="*/ 4145665 w 10334294"/>
              <a:gd name="connsiteY320" fmla="*/ 1892338 h 2530847"/>
              <a:gd name="connsiteX321" fmla="*/ 4300978 w 10334294"/>
              <a:gd name="connsiteY321" fmla="*/ 1904285 h 2530847"/>
              <a:gd name="connsiteX322" fmla="*/ 4336820 w 10334294"/>
              <a:gd name="connsiteY322" fmla="*/ 1784814 h 2530847"/>
              <a:gd name="connsiteX323" fmla="*/ 4241242 w 10334294"/>
              <a:gd name="connsiteY323" fmla="*/ 1713131 h 2530847"/>
              <a:gd name="connsiteX324" fmla="*/ 4241242 w 10334294"/>
              <a:gd name="connsiteY324" fmla="*/ 1713131 h 2530847"/>
              <a:gd name="connsiteX325" fmla="*/ 3775303 w 10334294"/>
              <a:gd name="connsiteY325" fmla="*/ 1677289 h 2530847"/>
              <a:gd name="connsiteX326" fmla="*/ 3667778 w 10334294"/>
              <a:gd name="connsiteY326" fmla="*/ 1772867 h 2530847"/>
              <a:gd name="connsiteX327" fmla="*/ 3763356 w 10334294"/>
              <a:gd name="connsiteY327" fmla="*/ 1892338 h 2530847"/>
              <a:gd name="connsiteX328" fmla="*/ 3870880 w 10334294"/>
              <a:gd name="connsiteY328" fmla="*/ 1748972 h 2530847"/>
              <a:gd name="connsiteX329" fmla="*/ 3775303 w 10334294"/>
              <a:gd name="connsiteY329" fmla="*/ 1677289 h 2530847"/>
              <a:gd name="connsiteX330" fmla="*/ 3775303 w 10334294"/>
              <a:gd name="connsiteY330" fmla="*/ 1677289 h 2530847"/>
              <a:gd name="connsiteX331" fmla="*/ 3321311 w 10334294"/>
              <a:gd name="connsiteY331" fmla="*/ 1653395 h 2530847"/>
              <a:gd name="connsiteX332" fmla="*/ 3213786 w 10334294"/>
              <a:gd name="connsiteY332" fmla="*/ 1796761 h 2530847"/>
              <a:gd name="connsiteX333" fmla="*/ 3345205 w 10334294"/>
              <a:gd name="connsiteY333" fmla="*/ 1856497 h 2530847"/>
              <a:gd name="connsiteX334" fmla="*/ 3404941 w 10334294"/>
              <a:gd name="connsiteY334" fmla="*/ 1796761 h 2530847"/>
              <a:gd name="connsiteX335" fmla="*/ 3321311 w 10334294"/>
              <a:gd name="connsiteY335" fmla="*/ 1653395 h 2530847"/>
              <a:gd name="connsiteX336" fmla="*/ 3321311 w 10334294"/>
              <a:gd name="connsiteY336" fmla="*/ 1653395 h 2530847"/>
              <a:gd name="connsiteX337" fmla="*/ 2855372 w 10334294"/>
              <a:gd name="connsiteY337" fmla="*/ 1641448 h 2530847"/>
              <a:gd name="connsiteX338" fmla="*/ 2747847 w 10334294"/>
              <a:gd name="connsiteY338" fmla="*/ 1737025 h 2530847"/>
              <a:gd name="connsiteX339" fmla="*/ 2843424 w 10334294"/>
              <a:gd name="connsiteY339" fmla="*/ 1844550 h 2530847"/>
              <a:gd name="connsiteX340" fmla="*/ 2950949 w 10334294"/>
              <a:gd name="connsiteY340" fmla="*/ 1748972 h 2530847"/>
              <a:gd name="connsiteX341" fmla="*/ 2855372 w 10334294"/>
              <a:gd name="connsiteY341" fmla="*/ 1641448 h 2530847"/>
              <a:gd name="connsiteX342" fmla="*/ 2855372 w 10334294"/>
              <a:gd name="connsiteY342" fmla="*/ 1641448 h 2530847"/>
              <a:gd name="connsiteX343" fmla="*/ 2389432 w 10334294"/>
              <a:gd name="connsiteY343" fmla="*/ 1641448 h 2530847"/>
              <a:gd name="connsiteX344" fmla="*/ 2293855 w 10334294"/>
              <a:gd name="connsiteY344" fmla="*/ 1772867 h 2530847"/>
              <a:gd name="connsiteX345" fmla="*/ 2425274 w 10334294"/>
              <a:gd name="connsiteY345" fmla="*/ 1832603 h 2530847"/>
              <a:gd name="connsiteX346" fmla="*/ 2485010 w 10334294"/>
              <a:gd name="connsiteY346" fmla="*/ 1701184 h 2530847"/>
              <a:gd name="connsiteX347" fmla="*/ 2389432 w 10334294"/>
              <a:gd name="connsiteY347" fmla="*/ 1641448 h 2530847"/>
              <a:gd name="connsiteX348" fmla="*/ 2389432 w 10334294"/>
              <a:gd name="connsiteY348" fmla="*/ 1641448 h 2530847"/>
              <a:gd name="connsiteX349" fmla="*/ 1935440 w 10334294"/>
              <a:gd name="connsiteY349" fmla="*/ 1653395 h 2530847"/>
              <a:gd name="connsiteX350" fmla="*/ 1839863 w 10334294"/>
              <a:gd name="connsiteY350" fmla="*/ 1713131 h 2530847"/>
              <a:gd name="connsiteX351" fmla="*/ 1923493 w 10334294"/>
              <a:gd name="connsiteY351" fmla="*/ 1844550 h 2530847"/>
              <a:gd name="connsiteX352" fmla="*/ 2019070 w 10334294"/>
              <a:gd name="connsiteY352" fmla="*/ 1701184 h 2530847"/>
              <a:gd name="connsiteX353" fmla="*/ 1935440 w 10334294"/>
              <a:gd name="connsiteY353" fmla="*/ 1653395 h 2530847"/>
              <a:gd name="connsiteX354" fmla="*/ 1935440 w 10334294"/>
              <a:gd name="connsiteY354" fmla="*/ 1653395 h 2530847"/>
              <a:gd name="connsiteX355" fmla="*/ 1469501 w 10334294"/>
              <a:gd name="connsiteY355" fmla="*/ 1677289 h 2530847"/>
              <a:gd name="connsiteX356" fmla="*/ 1373924 w 10334294"/>
              <a:gd name="connsiteY356" fmla="*/ 1772867 h 2530847"/>
              <a:gd name="connsiteX357" fmla="*/ 1433659 w 10334294"/>
              <a:gd name="connsiteY357" fmla="*/ 1856497 h 2530847"/>
              <a:gd name="connsiteX358" fmla="*/ 1553131 w 10334294"/>
              <a:gd name="connsiteY358" fmla="*/ 1796761 h 2530847"/>
              <a:gd name="connsiteX359" fmla="*/ 1553131 w 10334294"/>
              <a:gd name="connsiteY359" fmla="*/ 1725078 h 2530847"/>
              <a:gd name="connsiteX360" fmla="*/ 1469501 w 10334294"/>
              <a:gd name="connsiteY360" fmla="*/ 1677289 h 2530847"/>
              <a:gd name="connsiteX361" fmla="*/ 1469501 w 10334294"/>
              <a:gd name="connsiteY361" fmla="*/ 1677289 h 2530847"/>
              <a:gd name="connsiteX362" fmla="*/ 1003562 w 10334294"/>
              <a:gd name="connsiteY362" fmla="*/ 1701184 h 2530847"/>
              <a:gd name="connsiteX363" fmla="*/ 919931 w 10334294"/>
              <a:gd name="connsiteY363" fmla="*/ 1844550 h 2530847"/>
              <a:gd name="connsiteX364" fmla="*/ 1003562 w 10334294"/>
              <a:gd name="connsiteY364" fmla="*/ 1892338 h 2530847"/>
              <a:gd name="connsiteX365" fmla="*/ 1099139 w 10334294"/>
              <a:gd name="connsiteY365" fmla="*/ 1796761 h 2530847"/>
              <a:gd name="connsiteX366" fmla="*/ 1003562 w 10334294"/>
              <a:gd name="connsiteY366" fmla="*/ 1701184 h 2530847"/>
              <a:gd name="connsiteX367" fmla="*/ 1003562 w 10334294"/>
              <a:gd name="connsiteY367" fmla="*/ 1701184 h 2530847"/>
              <a:gd name="connsiteX368" fmla="*/ 549569 w 10334294"/>
              <a:gd name="connsiteY368" fmla="*/ 1748972 h 2530847"/>
              <a:gd name="connsiteX369" fmla="*/ 453992 w 10334294"/>
              <a:gd name="connsiteY369" fmla="*/ 1844550 h 2530847"/>
              <a:gd name="connsiteX370" fmla="*/ 477886 w 10334294"/>
              <a:gd name="connsiteY370" fmla="*/ 1916233 h 2530847"/>
              <a:gd name="connsiteX371" fmla="*/ 609305 w 10334294"/>
              <a:gd name="connsiteY371" fmla="*/ 1892338 h 2530847"/>
              <a:gd name="connsiteX372" fmla="*/ 609305 w 10334294"/>
              <a:gd name="connsiteY372" fmla="*/ 1772867 h 2530847"/>
              <a:gd name="connsiteX373" fmla="*/ 549569 w 10334294"/>
              <a:gd name="connsiteY373" fmla="*/ 1748972 h 2530847"/>
              <a:gd name="connsiteX374" fmla="*/ 549569 w 10334294"/>
              <a:gd name="connsiteY374" fmla="*/ 1748972 h 2530847"/>
              <a:gd name="connsiteX375" fmla="*/ 83630 w 10334294"/>
              <a:gd name="connsiteY375" fmla="*/ 1808708 h 2530847"/>
              <a:gd name="connsiteX376" fmla="*/ 0 w 10334294"/>
              <a:gd name="connsiteY376" fmla="*/ 1904285 h 2530847"/>
              <a:gd name="connsiteX377" fmla="*/ 83630 w 10334294"/>
              <a:gd name="connsiteY377" fmla="*/ 1987916 h 2530847"/>
              <a:gd name="connsiteX378" fmla="*/ 167260 w 10334294"/>
              <a:gd name="connsiteY378" fmla="*/ 1880391 h 2530847"/>
              <a:gd name="connsiteX379" fmla="*/ 83630 w 10334294"/>
              <a:gd name="connsiteY379" fmla="*/ 1808708 h 2530847"/>
              <a:gd name="connsiteX380" fmla="*/ 83630 w 10334294"/>
              <a:gd name="connsiteY380" fmla="*/ 1808708 h 2530847"/>
              <a:gd name="connsiteX381" fmla="*/ 10190928 w 10334294"/>
              <a:gd name="connsiteY381" fmla="*/ 2131282 h 2530847"/>
              <a:gd name="connsiteX382" fmla="*/ 10047562 w 10334294"/>
              <a:gd name="connsiteY382" fmla="*/ 2274648 h 2530847"/>
              <a:gd name="connsiteX383" fmla="*/ 10155087 w 10334294"/>
              <a:gd name="connsiteY383" fmla="*/ 2394119 h 2530847"/>
              <a:gd name="connsiteX384" fmla="*/ 10334294 w 10334294"/>
              <a:gd name="connsiteY384" fmla="*/ 2238806 h 2530847"/>
              <a:gd name="connsiteX385" fmla="*/ 10190928 w 10334294"/>
              <a:gd name="connsiteY385" fmla="*/ 2131282 h 2530847"/>
              <a:gd name="connsiteX386" fmla="*/ 10190928 w 10334294"/>
              <a:gd name="connsiteY386" fmla="*/ 2131282 h 2530847"/>
              <a:gd name="connsiteX387" fmla="*/ 9713042 w 10334294"/>
              <a:gd name="connsiteY387" fmla="*/ 2191017 h 2530847"/>
              <a:gd name="connsiteX388" fmla="*/ 9569676 w 10334294"/>
              <a:gd name="connsiteY388" fmla="*/ 2322436 h 2530847"/>
              <a:gd name="connsiteX389" fmla="*/ 9629412 w 10334294"/>
              <a:gd name="connsiteY389" fmla="*/ 2429961 h 2530847"/>
              <a:gd name="connsiteX390" fmla="*/ 9820566 w 10334294"/>
              <a:gd name="connsiteY390" fmla="*/ 2382172 h 2530847"/>
              <a:gd name="connsiteX391" fmla="*/ 9820566 w 10334294"/>
              <a:gd name="connsiteY391" fmla="*/ 2226859 h 2530847"/>
              <a:gd name="connsiteX392" fmla="*/ 9713042 w 10334294"/>
              <a:gd name="connsiteY392" fmla="*/ 2191017 h 2530847"/>
              <a:gd name="connsiteX393" fmla="*/ 9713042 w 10334294"/>
              <a:gd name="connsiteY393" fmla="*/ 2191017 h 2530847"/>
              <a:gd name="connsiteX394" fmla="*/ 9223208 w 10334294"/>
              <a:gd name="connsiteY394" fmla="*/ 2226859 h 2530847"/>
              <a:gd name="connsiteX395" fmla="*/ 9115684 w 10334294"/>
              <a:gd name="connsiteY395" fmla="*/ 2286595 h 2530847"/>
              <a:gd name="connsiteX396" fmla="*/ 9139578 w 10334294"/>
              <a:gd name="connsiteY396" fmla="*/ 2465802 h 2530847"/>
              <a:gd name="connsiteX397" fmla="*/ 9354627 w 10334294"/>
              <a:gd name="connsiteY397" fmla="*/ 2382172 h 2530847"/>
              <a:gd name="connsiteX398" fmla="*/ 9354627 w 10334294"/>
              <a:gd name="connsiteY398" fmla="*/ 2310489 h 2530847"/>
              <a:gd name="connsiteX399" fmla="*/ 9223208 w 10334294"/>
              <a:gd name="connsiteY399" fmla="*/ 2226859 h 2530847"/>
              <a:gd name="connsiteX400" fmla="*/ 9223208 w 10334294"/>
              <a:gd name="connsiteY400" fmla="*/ 2226859 h 2530847"/>
              <a:gd name="connsiteX401" fmla="*/ 8745322 w 10334294"/>
              <a:gd name="connsiteY401" fmla="*/ 2262700 h 2530847"/>
              <a:gd name="connsiteX402" fmla="*/ 8613903 w 10334294"/>
              <a:gd name="connsiteY402" fmla="*/ 2346330 h 2530847"/>
              <a:gd name="connsiteX403" fmla="*/ 8733374 w 10334294"/>
              <a:gd name="connsiteY403" fmla="*/ 2513591 h 2530847"/>
              <a:gd name="connsiteX404" fmla="*/ 8876740 w 10334294"/>
              <a:gd name="connsiteY404" fmla="*/ 2382172 h 2530847"/>
              <a:gd name="connsiteX405" fmla="*/ 8745322 w 10334294"/>
              <a:gd name="connsiteY405" fmla="*/ 2262700 h 2530847"/>
              <a:gd name="connsiteX406" fmla="*/ 8745322 w 10334294"/>
              <a:gd name="connsiteY406" fmla="*/ 2262700 h 2530847"/>
              <a:gd name="connsiteX407" fmla="*/ 8267435 w 10334294"/>
              <a:gd name="connsiteY407" fmla="*/ 2274648 h 2530847"/>
              <a:gd name="connsiteX408" fmla="*/ 8136017 w 10334294"/>
              <a:gd name="connsiteY408" fmla="*/ 2370225 h 2530847"/>
              <a:gd name="connsiteX409" fmla="*/ 8255488 w 10334294"/>
              <a:gd name="connsiteY409" fmla="*/ 2525538 h 2530847"/>
              <a:gd name="connsiteX410" fmla="*/ 8386907 w 10334294"/>
              <a:gd name="connsiteY410" fmla="*/ 2358278 h 2530847"/>
              <a:gd name="connsiteX411" fmla="*/ 8267435 w 10334294"/>
              <a:gd name="connsiteY411" fmla="*/ 2274648 h 2530847"/>
              <a:gd name="connsiteX412" fmla="*/ 8267435 w 10334294"/>
              <a:gd name="connsiteY412" fmla="*/ 2274648 h 2530847"/>
              <a:gd name="connsiteX413" fmla="*/ 7777602 w 10334294"/>
              <a:gd name="connsiteY413" fmla="*/ 2286595 h 2530847"/>
              <a:gd name="connsiteX414" fmla="*/ 7646183 w 10334294"/>
              <a:gd name="connsiteY414" fmla="*/ 2406066 h 2530847"/>
              <a:gd name="connsiteX415" fmla="*/ 7813443 w 10334294"/>
              <a:gd name="connsiteY415" fmla="*/ 2525538 h 2530847"/>
              <a:gd name="connsiteX416" fmla="*/ 7885126 w 10334294"/>
              <a:gd name="connsiteY416" fmla="*/ 2334383 h 2530847"/>
              <a:gd name="connsiteX417" fmla="*/ 7777602 w 10334294"/>
              <a:gd name="connsiteY417" fmla="*/ 2286595 h 2530847"/>
              <a:gd name="connsiteX418" fmla="*/ 7777602 w 10334294"/>
              <a:gd name="connsiteY418" fmla="*/ 2286595 h 2530847"/>
              <a:gd name="connsiteX419" fmla="*/ 7299715 w 10334294"/>
              <a:gd name="connsiteY419" fmla="*/ 2286595 h 2530847"/>
              <a:gd name="connsiteX420" fmla="*/ 7168297 w 10334294"/>
              <a:gd name="connsiteY420" fmla="*/ 2394119 h 2530847"/>
              <a:gd name="connsiteX421" fmla="*/ 7251927 w 10334294"/>
              <a:gd name="connsiteY421" fmla="*/ 2513591 h 2530847"/>
              <a:gd name="connsiteX422" fmla="*/ 7395293 w 10334294"/>
              <a:gd name="connsiteY422" fmla="*/ 2477749 h 2530847"/>
              <a:gd name="connsiteX423" fmla="*/ 7419187 w 10334294"/>
              <a:gd name="connsiteY423" fmla="*/ 2370225 h 2530847"/>
              <a:gd name="connsiteX424" fmla="*/ 7299715 w 10334294"/>
              <a:gd name="connsiteY424" fmla="*/ 2286595 h 2530847"/>
              <a:gd name="connsiteX425" fmla="*/ 7299715 w 10334294"/>
              <a:gd name="connsiteY425" fmla="*/ 2286595 h 2530847"/>
              <a:gd name="connsiteX426" fmla="*/ 6821829 w 10334294"/>
              <a:gd name="connsiteY426" fmla="*/ 2274648 h 2530847"/>
              <a:gd name="connsiteX427" fmla="*/ 6690410 w 10334294"/>
              <a:gd name="connsiteY427" fmla="*/ 2382172 h 2530847"/>
              <a:gd name="connsiteX428" fmla="*/ 6738199 w 10334294"/>
              <a:gd name="connsiteY428" fmla="*/ 2477749 h 2530847"/>
              <a:gd name="connsiteX429" fmla="*/ 6929353 w 10334294"/>
              <a:gd name="connsiteY429" fmla="*/ 2429961 h 2530847"/>
              <a:gd name="connsiteX430" fmla="*/ 6821829 w 10334294"/>
              <a:gd name="connsiteY430" fmla="*/ 2274648 h 2530847"/>
              <a:gd name="connsiteX431" fmla="*/ 6821829 w 10334294"/>
              <a:gd name="connsiteY431" fmla="*/ 2274648 h 2530847"/>
              <a:gd name="connsiteX432" fmla="*/ 6343943 w 10334294"/>
              <a:gd name="connsiteY432" fmla="*/ 2238806 h 2530847"/>
              <a:gd name="connsiteX433" fmla="*/ 6212524 w 10334294"/>
              <a:gd name="connsiteY433" fmla="*/ 2346330 h 2530847"/>
              <a:gd name="connsiteX434" fmla="*/ 6284207 w 10334294"/>
              <a:gd name="connsiteY434" fmla="*/ 2465802 h 2530847"/>
              <a:gd name="connsiteX435" fmla="*/ 6427573 w 10334294"/>
              <a:gd name="connsiteY435" fmla="*/ 2429961 h 2530847"/>
              <a:gd name="connsiteX436" fmla="*/ 6439520 w 10334294"/>
              <a:gd name="connsiteY436" fmla="*/ 2298542 h 2530847"/>
              <a:gd name="connsiteX437" fmla="*/ 6343943 w 10334294"/>
              <a:gd name="connsiteY437" fmla="*/ 2238806 h 2530847"/>
              <a:gd name="connsiteX438" fmla="*/ 6343943 w 10334294"/>
              <a:gd name="connsiteY438" fmla="*/ 2238806 h 2530847"/>
              <a:gd name="connsiteX439" fmla="*/ 5866056 w 10334294"/>
              <a:gd name="connsiteY439" fmla="*/ 2202965 h 2530847"/>
              <a:gd name="connsiteX440" fmla="*/ 5746585 w 10334294"/>
              <a:gd name="connsiteY440" fmla="*/ 2274648 h 2530847"/>
              <a:gd name="connsiteX441" fmla="*/ 5782426 w 10334294"/>
              <a:gd name="connsiteY441" fmla="*/ 2406066 h 2530847"/>
              <a:gd name="connsiteX442" fmla="*/ 5949686 w 10334294"/>
              <a:gd name="connsiteY442" fmla="*/ 2394119 h 2530847"/>
              <a:gd name="connsiteX443" fmla="*/ 5961633 w 10334294"/>
              <a:gd name="connsiteY443" fmla="*/ 2262700 h 2530847"/>
              <a:gd name="connsiteX444" fmla="*/ 5866056 w 10334294"/>
              <a:gd name="connsiteY444" fmla="*/ 2202965 h 2530847"/>
              <a:gd name="connsiteX445" fmla="*/ 5866056 w 10334294"/>
              <a:gd name="connsiteY445" fmla="*/ 2202965 h 2530847"/>
              <a:gd name="connsiteX446" fmla="*/ 5400117 w 10334294"/>
              <a:gd name="connsiteY446" fmla="*/ 2155176 h 2530847"/>
              <a:gd name="connsiteX447" fmla="*/ 5268698 w 10334294"/>
              <a:gd name="connsiteY447" fmla="*/ 2262700 h 2530847"/>
              <a:gd name="connsiteX448" fmla="*/ 5412064 w 10334294"/>
              <a:gd name="connsiteY448" fmla="*/ 2382172 h 2530847"/>
              <a:gd name="connsiteX449" fmla="*/ 5495694 w 10334294"/>
              <a:gd name="connsiteY449" fmla="*/ 2286595 h 2530847"/>
              <a:gd name="connsiteX450" fmla="*/ 5400117 w 10334294"/>
              <a:gd name="connsiteY450" fmla="*/ 2155176 h 2530847"/>
              <a:gd name="connsiteX451" fmla="*/ 5400117 w 10334294"/>
              <a:gd name="connsiteY451" fmla="*/ 2155176 h 2530847"/>
              <a:gd name="connsiteX452" fmla="*/ 4922230 w 10334294"/>
              <a:gd name="connsiteY452" fmla="*/ 2107387 h 2530847"/>
              <a:gd name="connsiteX453" fmla="*/ 4814706 w 10334294"/>
              <a:gd name="connsiteY453" fmla="*/ 2167123 h 2530847"/>
              <a:gd name="connsiteX454" fmla="*/ 4826653 w 10334294"/>
              <a:gd name="connsiteY454" fmla="*/ 2274648 h 2530847"/>
              <a:gd name="connsiteX455" fmla="*/ 4946125 w 10334294"/>
              <a:gd name="connsiteY455" fmla="*/ 2322436 h 2530847"/>
              <a:gd name="connsiteX456" fmla="*/ 5029755 w 10334294"/>
              <a:gd name="connsiteY456" fmla="*/ 2226859 h 2530847"/>
              <a:gd name="connsiteX457" fmla="*/ 4922230 w 10334294"/>
              <a:gd name="connsiteY457" fmla="*/ 2107387 h 2530847"/>
              <a:gd name="connsiteX458" fmla="*/ 4922230 w 10334294"/>
              <a:gd name="connsiteY458" fmla="*/ 2107387 h 2530847"/>
              <a:gd name="connsiteX459" fmla="*/ 4468238 w 10334294"/>
              <a:gd name="connsiteY459" fmla="*/ 2059599 h 2530847"/>
              <a:gd name="connsiteX460" fmla="*/ 4348767 w 10334294"/>
              <a:gd name="connsiteY460" fmla="*/ 2155176 h 2530847"/>
              <a:gd name="connsiteX461" fmla="*/ 4492133 w 10334294"/>
              <a:gd name="connsiteY461" fmla="*/ 2274648 h 2530847"/>
              <a:gd name="connsiteX462" fmla="*/ 4563816 w 10334294"/>
              <a:gd name="connsiteY462" fmla="*/ 2179070 h 2530847"/>
              <a:gd name="connsiteX463" fmla="*/ 4468238 w 10334294"/>
              <a:gd name="connsiteY463" fmla="*/ 2059599 h 2530847"/>
              <a:gd name="connsiteX464" fmla="*/ 4468238 w 10334294"/>
              <a:gd name="connsiteY464" fmla="*/ 2059599 h 2530847"/>
              <a:gd name="connsiteX465" fmla="*/ 4002299 w 10334294"/>
              <a:gd name="connsiteY465" fmla="*/ 2023757 h 2530847"/>
              <a:gd name="connsiteX466" fmla="*/ 3894775 w 10334294"/>
              <a:gd name="connsiteY466" fmla="*/ 2119334 h 2530847"/>
              <a:gd name="connsiteX467" fmla="*/ 3990352 w 10334294"/>
              <a:gd name="connsiteY467" fmla="*/ 2238806 h 2530847"/>
              <a:gd name="connsiteX468" fmla="*/ 4097876 w 10334294"/>
              <a:gd name="connsiteY468" fmla="*/ 2095440 h 2530847"/>
              <a:gd name="connsiteX469" fmla="*/ 4002299 w 10334294"/>
              <a:gd name="connsiteY469" fmla="*/ 2023757 h 2530847"/>
              <a:gd name="connsiteX470" fmla="*/ 4002299 w 10334294"/>
              <a:gd name="connsiteY470" fmla="*/ 2023757 h 2530847"/>
              <a:gd name="connsiteX471" fmla="*/ 3548307 w 10334294"/>
              <a:gd name="connsiteY471" fmla="*/ 1987916 h 2530847"/>
              <a:gd name="connsiteX472" fmla="*/ 3452730 w 10334294"/>
              <a:gd name="connsiteY472" fmla="*/ 2047651 h 2530847"/>
              <a:gd name="connsiteX473" fmla="*/ 3488571 w 10334294"/>
              <a:gd name="connsiteY473" fmla="*/ 2191017 h 2530847"/>
              <a:gd name="connsiteX474" fmla="*/ 3631937 w 10334294"/>
              <a:gd name="connsiteY474" fmla="*/ 2143229 h 2530847"/>
              <a:gd name="connsiteX475" fmla="*/ 3548307 w 10334294"/>
              <a:gd name="connsiteY475" fmla="*/ 1987916 h 2530847"/>
              <a:gd name="connsiteX476" fmla="*/ 3548307 w 10334294"/>
              <a:gd name="connsiteY476" fmla="*/ 1987916 h 2530847"/>
              <a:gd name="connsiteX477" fmla="*/ 3082368 w 10334294"/>
              <a:gd name="connsiteY477" fmla="*/ 1975968 h 2530847"/>
              <a:gd name="connsiteX478" fmla="*/ 3010685 w 10334294"/>
              <a:gd name="connsiteY478" fmla="*/ 1999863 h 2530847"/>
              <a:gd name="connsiteX479" fmla="*/ 2986790 w 10334294"/>
              <a:gd name="connsiteY479" fmla="*/ 2119334 h 2530847"/>
              <a:gd name="connsiteX480" fmla="*/ 3070420 w 10334294"/>
              <a:gd name="connsiteY480" fmla="*/ 2179070 h 2530847"/>
              <a:gd name="connsiteX481" fmla="*/ 3177945 w 10334294"/>
              <a:gd name="connsiteY481" fmla="*/ 2035704 h 2530847"/>
              <a:gd name="connsiteX482" fmla="*/ 3082368 w 10334294"/>
              <a:gd name="connsiteY482" fmla="*/ 1975968 h 2530847"/>
              <a:gd name="connsiteX483" fmla="*/ 3082368 w 10334294"/>
              <a:gd name="connsiteY483" fmla="*/ 1975968 h 2530847"/>
              <a:gd name="connsiteX484" fmla="*/ 2628375 w 10334294"/>
              <a:gd name="connsiteY484" fmla="*/ 1964021 h 2530847"/>
              <a:gd name="connsiteX485" fmla="*/ 2532798 w 10334294"/>
              <a:gd name="connsiteY485" fmla="*/ 2023757 h 2530847"/>
              <a:gd name="connsiteX486" fmla="*/ 2616428 w 10334294"/>
              <a:gd name="connsiteY486" fmla="*/ 2167123 h 2530847"/>
              <a:gd name="connsiteX487" fmla="*/ 2712006 w 10334294"/>
              <a:gd name="connsiteY487" fmla="*/ 2107387 h 2530847"/>
              <a:gd name="connsiteX488" fmla="*/ 2628375 w 10334294"/>
              <a:gd name="connsiteY488" fmla="*/ 1964021 h 2530847"/>
              <a:gd name="connsiteX489" fmla="*/ 2628375 w 10334294"/>
              <a:gd name="connsiteY489" fmla="*/ 1964021 h 2530847"/>
              <a:gd name="connsiteX490" fmla="*/ 2174383 w 10334294"/>
              <a:gd name="connsiteY490" fmla="*/ 1975968 h 2530847"/>
              <a:gd name="connsiteX491" fmla="*/ 2066859 w 10334294"/>
              <a:gd name="connsiteY491" fmla="*/ 2071546 h 2530847"/>
              <a:gd name="connsiteX492" fmla="*/ 2162436 w 10334294"/>
              <a:gd name="connsiteY492" fmla="*/ 2167123 h 2530847"/>
              <a:gd name="connsiteX493" fmla="*/ 2258013 w 10334294"/>
              <a:gd name="connsiteY493" fmla="*/ 2071546 h 2530847"/>
              <a:gd name="connsiteX494" fmla="*/ 2174383 w 10334294"/>
              <a:gd name="connsiteY494" fmla="*/ 1975968 h 2530847"/>
              <a:gd name="connsiteX495" fmla="*/ 2174383 w 10334294"/>
              <a:gd name="connsiteY495" fmla="*/ 1975968 h 2530847"/>
              <a:gd name="connsiteX496" fmla="*/ 1708444 w 10334294"/>
              <a:gd name="connsiteY496" fmla="*/ 1987916 h 2530847"/>
              <a:gd name="connsiteX497" fmla="*/ 1612867 w 10334294"/>
              <a:gd name="connsiteY497" fmla="*/ 2083493 h 2530847"/>
              <a:gd name="connsiteX498" fmla="*/ 1708444 w 10334294"/>
              <a:gd name="connsiteY498" fmla="*/ 2179070 h 2530847"/>
              <a:gd name="connsiteX499" fmla="*/ 1792074 w 10334294"/>
              <a:gd name="connsiteY499" fmla="*/ 2047651 h 2530847"/>
              <a:gd name="connsiteX500" fmla="*/ 1708444 w 10334294"/>
              <a:gd name="connsiteY500" fmla="*/ 1987916 h 2530847"/>
              <a:gd name="connsiteX501" fmla="*/ 1708444 w 10334294"/>
              <a:gd name="connsiteY501" fmla="*/ 1987916 h 2530847"/>
              <a:gd name="connsiteX502" fmla="*/ 1254452 w 10334294"/>
              <a:gd name="connsiteY502" fmla="*/ 2011810 h 2530847"/>
              <a:gd name="connsiteX503" fmla="*/ 1158875 w 10334294"/>
              <a:gd name="connsiteY503" fmla="*/ 2119334 h 2530847"/>
              <a:gd name="connsiteX504" fmla="*/ 1242505 w 10334294"/>
              <a:gd name="connsiteY504" fmla="*/ 2202965 h 2530847"/>
              <a:gd name="connsiteX505" fmla="*/ 1338082 w 10334294"/>
              <a:gd name="connsiteY505" fmla="*/ 2107387 h 2530847"/>
              <a:gd name="connsiteX506" fmla="*/ 1254452 w 10334294"/>
              <a:gd name="connsiteY506" fmla="*/ 2011810 h 2530847"/>
              <a:gd name="connsiteX507" fmla="*/ 1254452 w 10334294"/>
              <a:gd name="connsiteY507" fmla="*/ 2011810 h 2530847"/>
              <a:gd name="connsiteX508" fmla="*/ 788513 w 10334294"/>
              <a:gd name="connsiteY508" fmla="*/ 2059599 h 2530847"/>
              <a:gd name="connsiteX509" fmla="*/ 704883 w 10334294"/>
              <a:gd name="connsiteY509" fmla="*/ 2155176 h 2530847"/>
              <a:gd name="connsiteX510" fmla="*/ 788513 w 10334294"/>
              <a:gd name="connsiteY510" fmla="*/ 2238806 h 2530847"/>
              <a:gd name="connsiteX511" fmla="*/ 872143 w 10334294"/>
              <a:gd name="connsiteY511" fmla="*/ 2179070 h 2530847"/>
              <a:gd name="connsiteX512" fmla="*/ 872143 w 10334294"/>
              <a:gd name="connsiteY512" fmla="*/ 2107387 h 2530847"/>
              <a:gd name="connsiteX513" fmla="*/ 788513 w 10334294"/>
              <a:gd name="connsiteY513" fmla="*/ 2059599 h 2530847"/>
              <a:gd name="connsiteX514" fmla="*/ 788513 w 10334294"/>
              <a:gd name="connsiteY514" fmla="*/ 2059599 h 2530847"/>
              <a:gd name="connsiteX515" fmla="*/ 334521 w 10334294"/>
              <a:gd name="connsiteY515" fmla="*/ 2107387 h 2530847"/>
              <a:gd name="connsiteX516" fmla="*/ 250890 w 10334294"/>
              <a:gd name="connsiteY516" fmla="*/ 2202965 h 2530847"/>
              <a:gd name="connsiteX517" fmla="*/ 334521 w 10334294"/>
              <a:gd name="connsiteY517" fmla="*/ 2286595 h 2530847"/>
              <a:gd name="connsiteX518" fmla="*/ 418151 w 10334294"/>
              <a:gd name="connsiteY518" fmla="*/ 2179070 h 2530847"/>
              <a:gd name="connsiteX519" fmla="*/ 334521 w 10334294"/>
              <a:gd name="connsiteY519" fmla="*/ 2107387 h 2530847"/>
              <a:gd name="connsiteX520" fmla="*/ 334521 w 10334294"/>
              <a:gd name="connsiteY520" fmla="*/ 2107387 h 2530847"/>
              <a:gd name="connsiteX521" fmla="*/ 9951985 w 10334294"/>
              <a:gd name="connsiteY521" fmla="*/ 4687 h 2530847"/>
              <a:gd name="connsiteX522" fmla="*/ 9880302 w 10334294"/>
              <a:gd name="connsiteY522" fmla="*/ 28581 h 2530847"/>
              <a:gd name="connsiteX523" fmla="*/ 9832513 w 10334294"/>
              <a:gd name="connsiteY523" fmla="*/ 183894 h 2530847"/>
              <a:gd name="connsiteX524" fmla="*/ 9951985 w 10334294"/>
              <a:gd name="connsiteY524" fmla="*/ 255577 h 2530847"/>
              <a:gd name="connsiteX525" fmla="*/ 10071456 w 10334294"/>
              <a:gd name="connsiteY525" fmla="*/ 160000 h 2530847"/>
              <a:gd name="connsiteX526" fmla="*/ 9951985 w 10334294"/>
              <a:gd name="connsiteY526" fmla="*/ 4687 h 2530847"/>
              <a:gd name="connsiteX527" fmla="*/ 9951985 w 10334294"/>
              <a:gd name="connsiteY527" fmla="*/ 4687 h 2530847"/>
              <a:gd name="connsiteX528" fmla="*/ 9497993 w 10334294"/>
              <a:gd name="connsiteY528" fmla="*/ 52476 h 2530847"/>
              <a:gd name="connsiteX529" fmla="*/ 9378521 w 10334294"/>
              <a:gd name="connsiteY529" fmla="*/ 148053 h 2530847"/>
              <a:gd name="connsiteX530" fmla="*/ 9497993 w 10334294"/>
              <a:gd name="connsiteY530" fmla="*/ 303366 h 2530847"/>
              <a:gd name="connsiteX531" fmla="*/ 9617464 w 10334294"/>
              <a:gd name="connsiteY531" fmla="*/ 160000 h 2530847"/>
              <a:gd name="connsiteX532" fmla="*/ 9497993 w 10334294"/>
              <a:gd name="connsiteY532" fmla="*/ 52476 h 2530847"/>
              <a:gd name="connsiteX533" fmla="*/ 9497993 w 10334294"/>
              <a:gd name="connsiteY533" fmla="*/ 52476 h 2530847"/>
              <a:gd name="connsiteX534" fmla="*/ 9044001 w 10334294"/>
              <a:gd name="connsiteY534" fmla="*/ 88317 h 2530847"/>
              <a:gd name="connsiteX535" fmla="*/ 8936476 w 10334294"/>
              <a:gd name="connsiteY535" fmla="*/ 291419 h 2530847"/>
              <a:gd name="connsiteX536" fmla="*/ 9032053 w 10334294"/>
              <a:gd name="connsiteY536" fmla="*/ 339207 h 2530847"/>
              <a:gd name="connsiteX537" fmla="*/ 9151525 w 10334294"/>
              <a:gd name="connsiteY537" fmla="*/ 243630 h 2530847"/>
              <a:gd name="connsiteX538" fmla="*/ 9044001 w 10334294"/>
              <a:gd name="connsiteY538" fmla="*/ 88317 h 2530847"/>
              <a:gd name="connsiteX539" fmla="*/ 9044001 w 10334294"/>
              <a:gd name="connsiteY539" fmla="*/ 88317 h 2530847"/>
              <a:gd name="connsiteX540" fmla="*/ 8590009 w 10334294"/>
              <a:gd name="connsiteY540" fmla="*/ 112211 h 2530847"/>
              <a:gd name="connsiteX541" fmla="*/ 8470537 w 10334294"/>
              <a:gd name="connsiteY541" fmla="*/ 195841 h 2530847"/>
              <a:gd name="connsiteX542" fmla="*/ 8506378 w 10334294"/>
              <a:gd name="connsiteY542" fmla="*/ 339207 h 2530847"/>
              <a:gd name="connsiteX543" fmla="*/ 8697533 w 10334294"/>
              <a:gd name="connsiteY543" fmla="*/ 231683 h 2530847"/>
              <a:gd name="connsiteX544" fmla="*/ 8590009 w 10334294"/>
              <a:gd name="connsiteY544" fmla="*/ 112211 h 2530847"/>
              <a:gd name="connsiteX545" fmla="*/ 8590009 w 10334294"/>
              <a:gd name="connsiteY545" fmla="*/ 112211 h 2530847"/>
              <a:gd name="connsiteX546" fmla="*/ 10155087 w 10334294"/>
              <a:gd name="connsiteY546" fmla="*/ 279472 h 2530847"/>
              <a:gd name="connsiteX547" fmla="*/ 10035615 w 10334294"/>
              <a:gd name="connsiteY547" fmla="*/ 386996 h 2530847"/>
              <a:gd name="connsiteX548" fmla="*/ 10083404 w 10334294"/>
              <a:gd name="connsiteY548" fmla="*/ 518415 h 2530847"/>
              <a:gd name="connsiteX549" fmla="*/ 10226770 w 10334294"/>
              <a:gd name="connsiteY549" fmla="*/ 506468 h 2530847"/>
              <a:gd name="connsiteX550" fmla="*/ 10274558 w 10334294"/>
              <a:gd name="connsiteY550" fmla="*/ 351155 h 2530847"/>
              <a:gd name="connsiteX551" fmla="*/ 10155087 w 10334294"/>
              <a:gd name="connsiteY551" fmla="*/ 279472 h 2530847"/>
              <a:gd name="connsiteX552" fmla="*/ 10155087 w 10334294"/>
              <a:gd name="connsiteY552" fmla="*/ 279472 h 2530847"/>
              <a:gd name="connsiteX553" fmla="*/ 9701094 w 10334294"/>
              <a:gd name="connsiteY553" fmla="*/ 339207 h 2530847"/>
              <a:gd name="connsiteX554" fmla="*/ 9569676 w 10334294"/>
              <a:gd name="connsiteY554" fmla="*/ 470626 h 2530847"/>
              <a:gd name="connsiteX555" fmla="*/ 9617464 w 10334294"/>
              <a:gd name="connsiteY555" fmla="*/ 566203 h 2530847"/>
              <a:gd name="connsiteX556" fmla="*/ 9736936 w 10334294"/>
              <a:gd name="connsiteY556" fmla="*/ 578151 h 2530847"/>
              <a:gd name="connsiteX557" fmla="*/ 9820566 w 10334294"/>
              <a:gd name="connsiteY557" fmla="*/ 446732 h 2530847"/>
              <a:gd name="connsiteX558" fmla="*/ 9701094 w 10334294"/>
              <a:gd name="connsiteY558" fmla="*/ 339207 h 2530847"/>
              <a:gd name="connsiteX559" fmla="*/ 9701094 w 10334294"/>
              <a:gd name="connsiteY559" fmla="*/ 339207 h 2530847"/>
              <a:gd name="connsiteX560" fmla="*/ 9235155 w 10334294"/>
              <a:gd name="connsiteY560" fmla="*/ 375049 h 2530847"/>
              <a:gd name="connsiteX561" fmla="*/ 9115684 w 10334294"/>
              <a:gd name="connsiteY561" fmla="*/ 542309 h 2530847"/>
              <a:gd name="connsiteX562" fmla="*/ 9235155 w 10334294"/>
              <a:gd name="connsiteY562" fmla="*/ 625939 h 2530847"/>
              <a:gd name="connsiteX563" fmla="*/ 9354627 w 10334294"/>
              <a:gd name="connsiteY563" fmla="*/ 494521 h 2530847"/>
              <a:gd name="connsiteX564" fmla="*/ 9235155 w 10334294"/>
              <a:gd name="connsiteY564" fmla="*/ 375049 h 2530847"/>
              <a:gd name="connsiteX565" fmla="*/ 9235155 w 10334294"/>
              <a:gd name="connsiteY565" fmla="*/ 375049 h 2530847"/>
              <a:gd name="connsiteX566" fmla="*/ 8781163 w 10334294"/>
              <a:gd name="connsiteY566" fmla="*/ 410890 h 2530847"/>
              <a:gd name="connsiteX567" fmla="*/ 8661692 w 10334294"/>
              <a:gd name="connsiteY567" fmla="*/ 494521 h 2530847"/>
              <a:gd name="connsiteX568" fmla="*/ 8733374 w 10334294"/>
              <a:gd name="connsiteY568" fmla="*/ 649834 h 2530847"/>
              <a:gd name="connsiteX569" fmla="*/ 8876740 w 10334294"/>
              <a:gd name="connsiteY569" fmla="*/ 482573 h 2530847"/>
              <a:gd name="connsiteX570" fmla="*/ 8781163 w 10334294"/>
              <a:gd name="connsiteY570" fmla="*/ 410890 h 2530847"/>
              <a:gd name="connsiteX571" fmla="*/ 8781163 w 10334294"/>
              <a:gd name="connsiteY571" fmla="*/ 410890 h 2530847"/>
              <a:gd name="connsiteX572" fmla="*/ 8315224 w 10334294"/>
              <a:gd name="connsiteY572" fmla="*/ 434785 h 2530847"/>
              <a:gd name="connsiteX573" fmla="*/ 8195752 w 10334294"/>
              <a:gd name="connsiteY573" fmla="*/ 554256 h 2530847"/>
              <a:gd name="connsiteX574" fmla="*/ 8267435 w 10334294"/>
              <a:gd name="connsiteY574" fmla="*/ 661781 h 2530847"/>
              <a:gd name="connsiteX575" fmla="*/ 8422748 w 10334294"/>
              <a:gd name="connsiteY575" fmla="*/ 578151 h 2530847"/>
              <a:gd name="connsiteX576" fmla="*/ 8315224 w 10334294"/>
              <a:gd name="connsiteY576" fmla="*/ 434785 h 2530847"/>
              <a:gd name="connsiteX577" fmla="*/ 8315224 w 10334294"/>
              <a:gd name="connsiteY577" fmla="*/ 434785 h 2530847"/>
              <a:gd name="connsiteX578" fmla="*/ 7861232 w 10334294"/>
              <a:gd name="connsiteY578" fmla="*/ 434785 h 2530847"/>
              <a:gd name="connsiteX579" fmla="*/ 7753708 w 10334294"/>
              <a:gd name="connsiteY579" fmla="*/ 625939 h 2530847"/>
              <a:gd name="connsiteX580" fmla="*/ 7849285 w 10334294"/>
              <a:gd name="connsiteY580" fmla="*/ 673728 h 2530847"/>
              <a:gd name="connsiteX581" fmla="*/ 7968756 w 10334294"/>
              <a:gd name="connsiteY581" fmla="*/ 554256 h 2530847"/>
              <a:gd name="connsiteX582" fmla="*/ 7861232 w 10334294"/>
              <a:gd name="connsiteY582" fmla="*/ 434785 h 2530847"/>
              <a:gd name="connsiteX583" fmla="*/ 7861232 w 10334294"/>
              <a:gd name="connsiteY583" fmla="*/ 434785 h 2530847"/>
              <a:gd name="connsiteX584" fmla="*/ 9928091 w 10334294"/>
              <a:gd name="connsiteY584" fmla="*/ 613992 h 2530847"/>
              <a:gd name="connsiteX585" fmla="*/ 9820566 w 10334294"/>
              <a:gd name="connsiteY585" fmla="*/ 793200 h 2530847"/>
              <a:gd name="connsiteX586" fmla="*/ 9892249 w 10334294"/>
              <a:gd name="connsiteY586" fmla="*/ 864883 h 2530847"/>
              <a:gd name="connsiteX587" fmla="*/ 10035615 w 10334294"/>
              <a:gd name="connsiteY587" fmla="*/ 805147 h 2530847"/>
              <a:gd name="connsiteX588" fmla="*/ 10011721 w 10334294"/>
              <a:gd name="connsiteY588" fmla="*/ 625939 h 2530847"/>
              <a:gd name="connsiteX589" fmla="*/ 9928091 w 10334294"/>
              <a:gd name="connsiteY589" fmla="*/ 613992 h 2530847"/>
              <a:gd name="connsiteX590" fmla="*/ 9928091 w 10334294"/>
              <a:gd name="connsiteY590" fmla="*/ 613992 h 2530847"/>
              <a:gd name="connsiteX591" fmla="*/ 9474098 w 10334294"/>
              <a:gd name="connsiteY591" fmla="*/ 661781 h 2530847"/>
              <a:gd name="connsiteX592" fmla="*/ 9342680 w 10334294"/>
              <a:gd name="connsiteY592" fmla="*/ 793200 h 2530847"/>
              <a:gd name="connsiteX593" fmla="*/ 9462151 w 10334294"/>
              <a:gd name="connsiteY593" fmla="*/ 912671 h 2530847"/>
              <a:gd name="connsiteX594" fmla="*/ 9593570 w 10334294"/>
              <a:gd name="connsiteY594" fmla="*/ 769305 h 2530847"/>
              <a:gd name="connsiteX595" fmla="*/ 9474098 w 10334294"/>
              <a:gd name="connsiteY595" fmla="*/ 661781 h 2530847"/>
              <a:gd name="connsiteX596" fmla="*/ 9474098 w 10334294"/>
              <a:gd name="connsiteY596" fmla="*/ 661781 h 2530847"/>
              <a:gd name="connsiteX597" fmla="*/ 9008159 w 10334294"/>
              <a:gd name="connsiteY597" fmla="*/ 697622 h 2530847"/>
              <a:gd name="connsiteX598" fmla="*/ 8900635 w 10334294"/>
              <a:gd name="connsiteY598" fmla="*/ 781252 h 2530847"/>
              <a:gd name="connsiteX599" fmla="*/ 8924529 w 10334294"/>
              <a:gd name="connsiteY599" fmla="*/ 924618 h 2530847"/>
              <a:gd name="connsiteX600" fmla="*/ 9127631 w 10334294"/>
              <a:gd name="connsiteY600" fmla="*/ 805147 h 2530847"/>
              <a:gd name="connsiteX601" fmla="*/ 9008159 w 10334294"/>
              <a:gd name="connsiteY601" fmla="*/ 697622 h 2530847"/>
              <a:gd name="connsiteX602" fmla="*/ 9008159 w 10334294"/>
              <a:gd name="connsiteY602" fmla="*/ 697622 h 2530847"/>
              <a:gd name="connsiteX603" fmla="*/ 8542220 w 10334294"/>
              <a:gd name="connsiteY603" fmla="*/ 721517 h 2530847"/>
              <a:gd name="connsiteX604" fmla="*/ 8422748 w 10334294"/>
              <a:gd name="connsiteY604" fmla="*/ 888777 h 2530847"/>
              <a:gd name="connsiteX605" fmla="*/ 8494431 w 10334294"/>
              <a:gd name="connsiteY605" fmla="*/ 960460 h 2530847"/>
              <a:gd name="connsiteX606" fmla="*/ 8649744 w 10334294"/>
              <a:gd name="connsiteY606" fmla="*/ 876830 h 2530847"/>
              <a:gd name="connsiteX607" fmla="*/ 8542220 w 10334294"/>
              <a:gd name="connsiteY607" fmla="*/ 721517 h 2530847"/>
              <a:gd name="connsiteX608" fmla="*/ 8542220 w 10334294"/>
              <a:gd name="connsiteY608" fmla="*/ 721517 h 2530847"/>
              <a:gd name="connsiteX609" fmla="*/ 8076281 w 10334294"/>
              <a:gd name="connsiteY609" fmla="*/ 733464 h 2530847"/>
              <a:gd name="connsiteX610" fmla="*/ 7980704 w 10334294"/>
              <a:gd name="connsiteY610" fmla="*/ 781252 h 2530847"/>
              <a:gd name="connsiteX611" fmla="*/ 8064334 w 10334294"/>
              <a:gd name="connsiteY611" fmla="*/ 972407 h 2530847"/>
              <a:gd name="connsiteX612" fmla="*/ 8171858 w 10334294"/>
              <a:gd name="connsiteY612" fmla="*/ 781252 h 2530847"/>
              <a:gd name="connsiteX613" fmla="*/ 8076281 w 10334294"/>
              <a:gd name="connsiteY613" fmla="*/ 733464 h 2530847"/>
              <a:gd name="connsiteX614" fmla="*/ 8076281 w 10334294"/>
              <a:gd name="connsiteY614" fmla="*/ 733464 h 2530847"/>
              <a:gd name="connsiteX615" fmla="*/ 7622289 w 10334294"/>
              <a:gd name="connsiteY615" fmla="*/ 733464 h 2530847"/>
              <a:gd name="connsiteX616" fmla="*/ 7514764 w 10334294"/>
              <a:gd name="connsiteY616" fmla="*/ 924618 h 2530847"/>
              <a:gd name="connsiteX617" fmla="*/ 7598394 w 10334294"/>
              <a:gd name="connsiteY617" fmla="*/ 972407 h 2530847"/>
              <a:gd name="connsiteX618" fmla="*/ 7717866 w 10334294"/>
              <a:gd name="connsiteY618" fmla="*/ 888777 h 2530847"/>
              <a:gd name="connsiteX619" fmla="*/ 7622289 w 10334294"/>
              <a:gd name="connsiteY619" fmla="*/ 733464 h 2530847"/>
              <a:gd name="connsiteX620" fmla="*/ 7622289 w 10334294"/>
              <a:gd name="connsiteY620" fmla="*/ 733464 h 2530847"/>
              <a:gd name="connsiteX621" fmla="*/ 7156350 w 10334294"/>
              <a:gd name="connsiteY621" fmla="*/ 733464 h 2530847"/>
              <a:gd name="connsiteX622" fmla="*/ 7036878 w 10334294"/>
              <a:gd name="connsiteY622" fmla="*/ 876830 h 2530847"/>
              <a:gd name="connsiteX623" fmla="*/ 7204138 w 10334294"/>
              <a:gd name="connsiteY623" fmla="*/ 936565 h 2530847"/>
              <a:gd name="connsiteX624" fmla="*/ 7251927 w 10334294"/>
              <a:gd name="connsiteY624" fmla="*/ 805147 h 2530847"/>
              <a:gd name="connsiteX625" fmla="*/ 7156350 w 10334294"/>
              <a:gd name="connsiteY625" fmla="*/ 733464 h 2530847"/>
              <a:gd name="connsiteX626" fmla="*/ 7156350 w 10334294"/>
              <a:gd name="connsiteY626" fmla="*/ 733464 h 2530847"/>
              <a:gd name="connsiteX627" fmla="*/ 6690410 w 10334294"/>
              <a:gd name="connsiteY627" fmla="*/ 709569 h 2530847"/>
              <a:gd name="connsiteX628" fmla="*/ 6570939 w 10334294"/>
              <a:gd name="connsiteY628" fmla="*/ 817094 h 2530847"/>
              <a:gd name="connsiteX629" fmla="*/ 6642622 w 10334294"/>
              <a:gd name="connsiteY629" fmla="*/ 924618 h 2530847"/>
              <a:gd name="connsiteX630" fmla="*/ 6785988 w 10334294"/>
              <a:gd name="connsiteY630" fmla="*/ 864883 h 2530847"/>
              <a:gd name="connsiteX631" fmla="*/ 6690410 w 10334294"/>
              <a:gd name="connsiteY631" fmla="*/ 709569 h 2530847"/>
              <a:gd name="connsiteX632" fmla="*/ 6690410 w 10334294"/>
              <a:gd name="connsiteY632" fmla="*/ 709569 h 2530847"/>
              <a:gd name="connsiteX633" fmla="*/ 10190928 w 10334294"/>
              <a:gd name="connsiteY633" fmla="*/ 900724 h 2530847"/>
              <a:gd name="connsiteX634" fmla="*/ 10059509 w 10334294"/>
              <a:gd name="connsiteY634" fmla="*/ 1044090 h 2530847"/>
              <a:gd name="connsiteX635" fmla="*/ 10143139 w 10334294"/>
              <a:gd name="connsiteY635" fmla="*/ 1151614 h 2530847"/>
              <a:gd name="connsiteX636" fmla="*/ 10310400 w 10334294"/>
              <a:gd name="connsiteY636" fmla="*/ 1020196 h 2530847"/>
              <a:gd name="connsiteX637" fmla="*/ 10190928 w 10334294"/>
              <a:gd name="connsiteY637" fmla="*/ 900724 h 2530847"/>
              <a:gd name="connsiteX638" fmla="*/ 10190928 w 10334294"/>
              <a:gd name="connsiteY638" fmla="*/ 900724 h 2530847"/>
              <a:gd name="connsiteX639" fmla="*/ 9724989 w 10334294"/>
              <a:gd name="connsiteY639" fmla="*/ 960460 h 2530847"/>
              <a:gd name="connsiteX640" fmla="*/ 9593570 w 10334294"/>
              <a:gd name="connsiteY640" fmla="*/ 1091879 h 2530847"/>
              <a:gd name="connsiteX641" fmla="*/ 9713042 w 10334294"/>
              <a:gd name="connsiteY641" fmla="*/ 1211350 h 2530847"/>
              <a:gd name="connsiteX642" fmla="*/ 9844460 w 10334294"/>
              <a:gd name="connsiteY642" fmla="*/ 1067984 h 2530847"/>
              <a:gd name="connsiteX643" fmla="*/ 9724989 w 10334294"/>
              <a:gd name="connsiteY643" fmla="*/ 960460 h 2530847"/>
              <a:gd name="connsiteX644" fmla="*/ 9724989 w 10334294"/>
              <a:gd name="connsiteY644" fmla="*/ 960460 h 2530847"/>
              <a:gd name="connsiteX645" fmla="*/ 9247102 w 10334294"/>
              <a:gd name="connsiteY645" fmla="*/ 1008248 h 2530847"/>
              <a:gd name="connsiteX646" fmla="*/ 9127631 w 10334294"/>
              <a:gd name="connsiteY646" fmla="*/ 1127720 h 2530847"/>
              <a:gd name="connsiteX647" fmla="*/ 9211261 w 10334294"/>
              <a:gd name="connsiteY647" fmla="*/ 1247192 h 2530847"/>
              <a:gd name="connsiteX648" fmla="*/ 9366574 w 10334294"/>
              <a:gd name="connsiteY648" fmla="*/ 1151614 h 2530847"/>
              <a:gd name="connsiteX649" fmla="*/ 9247102 w 10334294"/>
              <a:gd name="connsiteY649" fmla="*/ 1008248 h 2530847"/>
              <a:gd name="connsiteX650" fmla="*/ 9247102 w 10334294"/>
              <a:gd name="connsiteY650" fmla="*/ 1008248 h 2530847"/>
              <a:gd name="connsiteX651" fmla="*/ 8781163 w 10334294"/>
              <a:gd name="connsiteY651" fmla="*/ 1032143 h 2530847"/>
              <a:gd name="connsiteX652" fmla="*/ 8673639 w 10334294"/>
              <a:gd name="connsiteY652" fmla="*/ 1199403 h 2530847"/>
              <a:gd name="connsiteX653" fmla="*/ 8781163 w 10334294"/>
              <a:gd name="connsiteY653" fmla="*/ 1271086 h 2530847"/>
              <a:gd name="connsiteX654" fmla="*/ 8876740 w 10334294"/>
              <a:gd name="connsiteY654" fmla="*/ 1223297 h 2530847"/>
              <a:gd name="connsiteX655" fmla="*/ 8876740 w 10334294"/>
              <a:gd name="connsiteY655" fmla="*/ 1079931 h 2530847"/>
              <a:gd name="connsiteX656" fmla="*/ 8781163 w 10334294"/>
              <a:gd name="connsiteY656" fmla="*/ 1032143 h 2530847"/>
              <a:gd name="connsiteX657" fmla="*/ 8781163 w 10334294"/>
              <a:gd name="connsiteY657" fmla="*/ 1032143 h 2530847"/>
              <a:gd name="connsiteX658" fmla="*/ 8315224 w 10334294"/>
              <a:gd name="connsiteY658" fmla="*/ 1056037 h 2530847"/>
              <a:gd name="connsiteX659" fmla="*/ 8219647 w 10334294"/>
              <a:gd name="connsiteY659" fmla="*/ 1103826 h 2530847"/>
              <a:gd name="connsiteX660" fmla="*/ 8267435 w 10334294"/>
              <a:gd name="connsiteY660" fmla="*/ 1283033 h 2530847"/>
              <a:gd name="connsiteX661" fmla="*/ 8422748 w 10334294"/>
              <a:gd name="connsiteY661" fmla="*/ 1211350 h 2530847"/>
              <a:gd name="connsiteX662" fmla="*/ 8315224 w 10334294"/>
              <a:gd name="connsiteY662" fmla="*/ 1056037 h 2530847"/>
              <a:gd name="connsiteX663" fmla="*/ 8315224 w 10334294"/>
              <a:gd name="connsiteY663" fmla="*/ 1056037 h 2530847"/>
              <a:gd name="connsiteX664" fmla="*/ 7849285 w 10334294"/>
              <a:gd name="connsiteY664" fmla="*/ 1067984 h 2530847"/>
              <a:gd name="connsiteX665" fmla="*/ 7753708 w 10334294"/>
              <a:gd name="connsiteY665" fmla="*/ 1115773 h 2530847"/>
              <a:gd name="connsiteX666" fmla="*/ 7729813 w 10334294"/>
              <a:gd name="connsiteY666" fmla="*/ 1211350 h 2530847"/>
              <a:gd name="connsiteX667" fmla="*/ 7837338 w 10334294"/>
              <a:gd name="connsiteY667" fmla="*/ 1294980 h 2530847"/>
              <a:gd name="connsiteX668" fmla="*/ 7932915 w 10334294"/>
              <a:gd name="connsiteY668" fmla="*/ 1247192 h 2530847"/>
              <a:gd name="connsiteX669" fmla="*/ 7956809 w 10334294"/>
              <a:gd name="connsiteY669" fmla="*/ 1139667 h 2530847"/>
              <a:gd name="connsiteX670" fmla="*/ 7849285 w 10334294"/>
              <a:gd name="connsiteY670" fmla="*/ 1067984 h 2530847"/>
              <a:gd name="connsiteX671" fmla="*/ 7849285 w 10334294"/>
              <a:gd name="connsiteY671" fmla="*/ 1067984 h 2530847"/>
              <a:gd name="connsiteX672" fmla="*/ 7383346 w 10334294"/>
              <a:gd name="connsiteY672" fmla="*/ 1067984 h 2530847"/>
              <a:gd name="connsiteX673" fmla="*/ 7287768 w 10334294"/>
              <a:gd name="connsiteY673" fmla="*/ 1103826 h 2530847"/>
              <a:gd name="connsiteX674" fmla="*/ 7335557 w 10334294"/>
              <a:gd name="connsiteY674" fmla="*/ 1283033 h 2530847"/>
              <a:gd name="connsiteX675" fmla="*/ 7478923 w 10334294"/>
              <a:gd name="connsiteY675" fmla="*/ 1175509 h 2530847"/>
              <a:gd name="connsiteX676" fmla="*/ 7383346 w 10334294"/>
              <a:gd name="connsiteY676" fmla="*/ 1067984 h 2530847"/>
              <a:gd name="connsiteX677" fmla="*/ 7383346 w 10334294"/>
              <a:gd name="connsiteY677" fmla="*/ 1067984 h 2530847"/>
              <a:gd name="connsiteX678" fmla="*/ 6917406 w 10334294"/>
              <a:gd name="connsiteY678" fmla="*/ 1044090 h 2530847"/>
              <a:gd name="connsiteX679" fmla="*/ 6797935 w 10334294"/>
              <a:gd name="connsiteY679" fmla="*/ 1187456 h 2530847"/>
              <a:gd name="connsiteX680" fmla="*/ 6893512 w 10334294"/>
              <a:gd name="connsiteY680" fmla="*/ 1271086 h 2530847"/>
              <a:gd name="connsiteX681" fmla="*/ 7012984 w 10334294"/>
              <a:gd name="connsiteY681" fmla="*/ 1199403 h 2530847"/>
              <a:gd name="connsiteX682" fmla="*/ 6917406 w 10334294"/>
              <a:gd name="connsiteY682" fmla="*/ 1044090 h 2530847"/>
              <a:gd name="connsiteX683" fmla="*/ 6917406 w 10334294"/>
              <a:gd name="connsiteY683" fmla="*/ 1044090 h 2530847"/>
              <a:gd name="connsiteX684" fmla="*/ 6451467 w 10334294"/>
              <a:gd name="connsiteY684" fmla="*/ 1020196 h 2530847"/>
              <a:gd name="connsiteX685" fmla="*/ 6355890 w 10334294"/>
              <a:gd name="connsiteY685" fmla="*/ 1199403 h 2530847"/>
              <a:gd name="connsiteX686" fmla="*/ 6511203 w 10334294"/>
              <a:gd name="connsiteY686" fmla="*/ 1211350 h 2530847"/>
              <a:gd name="connsiteX687" fmla="*/ 6547044 w 10334294"/>
              <a:gd name="connsiteY687" fmla="*/ 1091879 h 2530847"/>
              <a:gd name="connsiteX688" fmla="*/ 6451467 w 10334294"/>
              <a:gd name="connsiteY688" fmla="*/ 1020196 h 2530847"/>
              <a:gd name="connsiteX689" fmla="*/ 6451467 w 10334294"/>
              <a:gd name="connsiteY689" fmla="*/ 1020196 h 2530847"/>
              <a:gd name="connsiteX690" fmla="*/ 5985528 w 10334294"/>
              <a:gd name="connsiteY690" fmla="*/ 984354 h 2530847"/>
              <a:gd name="connsiteX691" fmla="*/ 5913845 w 10334294"/>
              <a:gd name="connsiteY691" fmla="*/ 1008248 h 2530847"/>
              <a:gd name="connsiteX692" fmla="*/ 5889950 w 10334294"/>
              <a:gd name="connsiteY692" fmla="*/ 1151614 h 2530847"/>
              <a:gd name="connsiteX693" fmla="*/ 6009422 w 10334294"/>
              <a:gd name="connsiteY693" fmla="*/ 1187456 h 2530847"/>
              <a:gd name="connsiteX694" fmla="*/ 6081105 w 10334294"/>
              <a:gd name="connsiteY694" fmla="*/ 1056037 h 2530847"/>
              <a:gd name="connsiteX695" fmla="*/ 5985528 w 10334294"/>
              <a:gd name="connsiteY695" fmla="*/ 984354 h 2530847"/>
              <a:gd name="connsiteX696" fmla="*/ 5985528 w 10334294"/>
              <a:gd name="connsiteY696" fmla="*/ 984354 h 2530847"/>
              <a:gd name="connsiteX697" fmla="*/ 5519588 w 10334294"/>
              <a:gd name="connsiteY697" fmla="*/ 936565 h 2530847"/>
              <a:gd name="connsiteX698" fmla="*/ 5412064 w 10334294"/>
              <a:gd name="connsiteY698" fmla="*/ 1067984 h 2530847"/>
              <a:gd name="connsiteX699" fmla="*/ 5543483 w 10334294"/>
              <a:gd name="connsiteY699" fmla="*/ 1139667 h 2530847"/>
              <a:gd name="connsiteX700" fmla="*/ 5615166 w 10334294"/>
              <a:gd name="connsiteY700" fmla="*/ 1008248 h 2530847"/>
              <a:gd name="connsiteX701" fmla="*/ 5519588 w 10334294"/>
              <a:gd name="connsiteY701" fmla="*/ 936565 h 2530847"/>
              <a:gd name="connsiteX702" fmla="*/ 5519588 w 10334294"/>
              <a:gd name="connsiteY702" fmla="*/ 936565 h 2530847"/>
              <a:gd name="connsiteX703" fmla="*/ 5065596 w 10334294"/>
              <a:gd name="connsiteY703" fmla="*/ 876830 h 2530847"/>
              <a:gd name="connsiteX704" fmla="*/ 4946125 w 10334294"/>
              <a:gd name="connsiteY704" fmla="*/ 1008248 h 2530847"/>
              <a:gd name="connsiteX705" fmla="*/ 5029755 w 10334294"/>
              <a:gd name="connsiteY705" fmla="*/ 1079931 h 2530847"/>
              <a:gd name="connsiteX706" fmla="*/ 5137279 w 10334294"/>
              <a:gd name="connsiteY706" fmla="*/ 1032143 h 2530847"/>
              <a:gd name="connsiteX707" fmla="*/ 5065596 w 10334294"/>
              <a:gd name="connsiteY707" fmla="*/ 876830 h 2530847"/>
              <a:gd name="connsiteX708" fmla="*/ 5065596 w 10334294"/>
              <a:gd name="connsiteY708" fmla="*/ 876830 h 2530847"/>
              <a:gd name="connsiteX709" fmla="*/ 4587710 w 10334294"/>
              <a:gd name="connsiteY709" fmla="*/ 829041 h 2530847"/>
              <a:gd name="connsiteX710" fmla="*/ 4480186 w 10334294"/>
              <a:gd name="connsiteY710" fmla="*/ 912671 h 2530847"/>
              <a:gd name="connsiteX711" fmla="*/ 4563816 w 10334294"/>
              <a:gd name="connsiteY711" fmla="*/ 1020196 h 2530847"/>
              <a:gd name="connsiteX712" fmla="*/ 4671340 w 10334294"/>
              <a:gd name="connsiteY712" fmla="*/ 888777 h 2530847"/>
              <a:gd name="connsiteX713" fmla="*/ 4587710 w 10334294"/>
              <a:gd name="connsiteY713" fmla="*/ 829041 h 2530847"/>
              <a:gd name="connsiteX714" fmla="*/ 4587710 w 10334294"/>
              <a:gd name="connsiteY714" fmla="*/ 829041 h 2530847"/>
              <a:gd name="connsiteX715" fmla="*/ 4121771 w 10334294"/>
              <a:gd name="connsiteY715" fmla="*/ 781252 h 2530847"/>
              <a:gd name="connsiteX716" fmla="*/ 4014246 w 10334294"/>
              <a:gd name="connsiteY716" fmla="*/ 900724 h 2530847"/>
              <a:gd name="connsiteX717" fmla="*/ 4097876 w 10334294"/>
              <a:gd name="connsiteY717" fmla="*/ 972407 h 2530847"/>
              <a:gd name="connsiteX718" fmla="*/ 4193454 w 10334294"/>
              <a:gd name="connsiteY718" fmla="*/ 924618 h 2530847"/>
              <a:gd name="connsiteX719" fmla="*/ 4121771 w 10334294"/>
              <a:gd name="connsiteY719" fmla="*/ 781252 h 2530847"/>
              <a:gd name="connsiteX720" fmla="*/ 4121771 w 10334294"/>
              <a:gd name="connsiteY720" fmla="*/ 781252 h 2530847"/>
              <a:gd name="connsiteX721" fmla="*/ 3655831 w 10334294"/>
              <a:gd name="connsiteY721" fmla="*/ 745411 h 2530847"/>
              <a:gd name="connsiteX722" fmla="*/ 3548307 w 10334294"/>
              <a:gd name="connsiteY722" fmla="*/ 876830 h 2530847"/>
              <a:gd name="connsiteX723" fmla="*/ 3631937 w 10334294"/>
              <a:gd name="connsiteY723" fmla="*/ 936565 h 2530847"/>
              <a:gd name="connsiteX724" fmla="*/ 3739461 w 10334294"/>
              <a:gd name="connsiteY724" fmla="*/ 852935 h 2530847"/>
              <a:gd name="connsiteX725" fmla="*/ 3655831 w 10334294"/>
              <a:gd name="connsiteY725" fmla="*/ 745411 h 2530847"/>
              <a:gd name="connsiteX726" fmla="*/ 3655831 w 10334294"/>
              <a:gd name="connsiteY726" fmla="*/ 745411 h 253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</a:cxnLst>
            <a:rect l="l" t="t" r="r" b="b"/>
            <a:pathLst>
              <a:path w="10334294" h="2530847">
                <a:moveTo>
                  <a:pt x="10083404" y="1366663"/>
                </a:moveTo>
                <a:cubicBezTo>
                  <a:pt x="10083404" y="1402505"/>
                  <a:pt x="10071456" y="1450293"/>
                  <a:pt x="10047562" y="1474188"/>
                </a:cubicBezTo>
                <a:cubicBezTo>
                  <a:pt x="9999774" y="1510029"/>
                  <a:pt x="9940038" y="1545871"/>
                  <a:pt x="9880302" y="1510029"/>
                </a:cubicBezTo>
                <a:cubicBezTo>
                  <a:pt x="9772777" y="1450293"/>
                  <a:pt x="9808619" y="1294980"/>
                  <a:pt x="9916143" y="1259139"/>
                </a:cubicBezTo>
                <a:cubicBezTo>
                  <a:pt x="9987826" y="1235245"/>
                  <a:pt x="10095351" y="1271086"/>
                  <a:pt x="10083404" y="1366663"/>
                </a:cubicBezTo>
                <a:lnTo>
                  <a:pt x="10083404" y="1366663"/>
                </a:lnTo>
                <a:close/>
                <a:moveTo>
                  <a:pt x="9486046" y="1306927"/>
                </a:moveTo>
                <a:cubicBezTo>
                  <a:pt x="9402415" y="1306927"/>
                  <a:pt x="9342680" y="1366663"/>
                  <a:pt x="9342680" y="1450293"/>
                </a:cubicBezTo>
                <a:cubicBezTo>
                  <a:pt x="9342680" y="1486135"/>
                  <a:pt x="9354627" y="1521976"/>
                  <a:pt x="9390468" y="1545871"/>
                </a:cubicBezTo>
                <a:cubicBezTo>
                  <a:pt x="9450204" y="1569765"/>
                  <a:pt x="9509940" y="1581712"/>
                  <a:pt x="9557729" y="1533924"/>
                </a:cubicBezTo>
                <a:cubicBezTo>
                  <a:pt x="9593570" y="1486135"/>
                  <a:pt x="9617464" y="1438346"/>
                  <a:pt x="9605517" y="1378610"/>
                </a:cubicBezTo>
                <a:cubicBezTo>
                  <a:pt x="9593570" y="1330822"/>
                  <a:pt x="9533834" y="1294980"/>
                  <a:pt x="9486046" y="1306927"/>
                </a:cubicBezTo>
                <a:lnTo>
                  <a:pt x="9486046" y="1306927"/>
                </a:lnTo>
                <a:close/>
                <a:moveTo>
                  <a:pt x="9008159" y="1342769"/>
                </a:moveTo>
                <a:cubicBezTo>
                  <a:pt x="8924529" y="1354716"/>
                  <a:pt x="8852846" y="1438346"/>
                  <a:pt x="8876740" y="1521976"/>
                </a:cubicBezTo>
                <a:cubicBezTo>
                  <a:pt x="8900635" y="1593659"/>
                  <a:pt x="8972318" y="1617554"/>
                  <a:pt x="9044001" y="1593659"/>
                </a:cubicBezTo>
                <a:cubicBezTo>
                  <a:pt x="9091789" y="1569765"/>
                  <a:pt x="9127631" y="1510029"/>
                  <a:pt x="9139578" y="1462241"/>
                </a:cubicBezTo>
                <a:cubicBezTo>
                  <a:pt x="9139578" y="1402505"/>
                  <a:pt x="9091789" y="1318875"/>
                  <a:pt x="9008159" y="1342769"/>
                </a:cubicBezTo>
                <a:lnTo>
                  <a:pt x="9008159" y="1342769"/>
                </a:lnTo>
                <a:close/>
                <a:moveTo>
                  <a:pt x="8542220" y="1366663"/>
                </a:moveTo>
                <a:cubicBezTo>
                  <a:pt x="8470537" y="1366663"/>
                  <a:pt x="8410801" y="1426399"/>
                  <a:pt x="8398854" y="1498082"/>
                </a:cubicBezTo>
                <a:cubicBezTo>
                  <a:pt x="8398854" y="1545871"/>
                  <a:pt x="8422748" y="1605606"/>
                  <a:pt x="8482484" y="1617554"/>
                </a:cubicBezTo>
                <a:cubicBezTo>
                  <a:pt x="8578061" y="1641448"/>
                  <a:pt x="8685586" y="1557818"/>
                  <a:pt x="8661692" y="1450293"/>
                </a:cubicBezTo>
                <a:cubicBezTo>
                  <a:pt x="8637797" y="1402505"/>
                  <a:pt x="8601956" y="1354716"/>
                  <a:pt x="8542220" y="1366663"/>
                </a:cubicBezTo>
                <a:lnTo>
                  <a:pt x="8542220" y="1366663"/>
                </a:lnTo>
                <a:close/>
                <a:moveTo>
                  <a:pt x="8064334" y="1378610"/>
                </a:moveTo>
                <a:cubicBezTo>
                  <a:pt x="7980704" y="1390558"/>
                  <a:pt x="7920968" y="1462241"/>
                  <a:pt x="7932915" y="1545871"/>
                </a:cubicBezTo>
                <a:cubicBezTo>
                  <a:pt x="7944862" y="1605606"/>
                  <a:pt x="8004598" y="1629501"/>
                  <a:pt x="8052387" y="1629501"/>
                </a:cubicBezTo>
                <a:cubicBezTo>
                  <a:pt x="8088228" y="1629501"/>
                  <a:pt x="8136017" y="1617554"/>
                  <a:pt x="8159911" y="1581712"/>
                </a:cubicBezTo>
                <a:cubicBezTo>
                  <a:pt x="8183805" y="1533924"/>
                  <a:pt x="8207700" y="1474188"/>
                  <a:pt x="8171858" y="1426399"/>
                </a:cubicBezTo>
                <a:cubicBezTo>
                  <a:pt x="8147964" y="1402505"/>
                  <a:pt x="8112122" y="1378610"/>
                  <a:pt x="8064334" y="1378610"/>
                </a:cubicBezTo>
                <a:lnTo>
                  <a:pt x="8064334" y="1378610"/>
                </a:lnTo>
                <a:close/>
                <a:moveTo>
                  <a:pt x="7598394" y="1378610"/>
                </a:moveTo>
                <a:cubicBezTo>
                  <a:pt x="7502817" y="1390558"/>
                  <a:pt x="7431134" y="1486135"/>
                  <a:pt x="7478923" y="1581712"/>
                </a:cubicBezTo>
                <a:cubicBezTo>
                  <a:pt x="7502817" y="1617554"/>
                  <a:pt x="7538659" y="1617554"/>
                  <a:pt x="7574500" y="1629501"/>
                </a:cubicBezTo>
                <a:cubicBezTo>
                  <a:pt x="7634236" y="1629501"/>
                  <a:pt x="7682025" y="1605606"/>
                  <a:pt x="7705919" y="1545871"/>
                </a:cubicBezTo>
                <a:cubicBezTo>
                  <a:pt x="7729813" y="1462241"/>
                  <a:pt x="7682025" y="1390558"/>
                  <a:pt x="7598394" y="1378610"/>
                </a:cubicBezTo>
                <a:lnTo>
                  <a:pt x="7598394" y="1378610"/>
                </a:lnTo>
                <a:close/>
                <a:moveTo>
                  <a:pt x="7132455" y="1378610"/>
                </a:moveTo>
                <a:cubicBezTo>
                  <a:pt x="7072719" y="1366663"/>
                  <a:pt x="7012984" y="1390558"/>
                  <a:pt x="7001036" y="1450293"/>
                </a:cubicBezTo>
                <a:cubicBezTo>
                  <a:pt x="6977142" y="1521976"/>
                  <a:pt x="7024931" y="1605606"/>
                  <a:pt x="7108561" y="1617554"/>
                </a:cubicBezTo>
                <a:cubicBezTo>
                  <a:pt x="7180244" y="1617554"/>
                  <a:pt x="7263874" y="1533924"/>
                  <a:pt x="7228032" y="1462241"/>
                </a:cubicBezTo>
                <a:cubicBezTo>
                  <a:pt x="7216085" y="1426399"/>
                  <a:pt x="7204138" y="1378610"/>
                  <a:pt x="7132455" y="1378610"/>
                </a:cubicBezTo>
                <a:lnTo>
                  <a:pt x="7132455" y="1378610"/>
                </a:lnTo>
                <a:close/>
                <a:moveTo>
                  <a:pt x="6654569" y="1354716"/>
                </a:moveTo>
                <a:cubicBezTo>
                  <a:pt x="6582886" y="1342769"/>
                  <a:pt x="6523150" y="1402505"/>
                  <a:pt x="6523150" y="1462241"/>
                </a:cubicBezTo>
                <a:cubicBezTo>
                  <a:pt x="6523150" y="1521976"/>
                  <a:pt x="6558991" y="1581712"/>
                  <a:pt x="6630674" y="1593659"/>
                </a:cubicBezTo>
                <a:cubicBezTo>
                  <a:pt x="6666516" y="1593659"/>
                  <a:pt x="6714305" y="1581712"/>
                  <a:pt x="6738199" y="1545871"/>
                </a:cubicBezTo>
                <a:cubicBezTo>
                  <a:pt x="6762093" y="1498082"/>
                  <a:pt x="6774040" y="1450293"/>
                  <a:pt x="6750146" y="1402505"/>
                </a:cubicBezTo>
                <a:cubicBezTo>
                  <a:pt x="6726252" y="1366663"/>
                  <a:pt x="6690410" y="1366663"/>
                  <a:pt x="6654569" y="1354716"/>
                </a:cubicBezTo>
                <a:lnTo>
                  <a:pt x="6654569" y="1354716"/>
                </a:lnTo>
                <a:close/>
                <a:moveTo>
                  <a:pt x="6188629" y="1318875"/>
                </a:moveTo>
                <a:cubicBezTo>
                  <a:pt x="6140841" y="1330822"/>
                  <a:pt x="6093052" y="1342769"/>
                  <a:pt x="6069158" y="1390558"/>
                </a:cubicBezTo>
                <a:cubicBezTo>
                  <a:pt x="6045264" y="1426399"/>
                  <a:pt x="6045264" y="1462241"/>
                  <a:pt x="6069158" y="1498082"/>
                </a:cubicBezTo>
                <a:cubicBezTo>
                  <a:pt x="6104999" y="1557818"/>
                  <a:pt x="6176682" y="1569765"/>
                  <a:pt x="6236418" y="1533924"/>
                </a:cubicBezTo>
                <a:cubicBezTo>
                  <a:pt x="6260312" y="1510029"/>
                  <a:pt x="6296154" y="1498082"/>
                  <a:pt x="6296154" y="1450293"/>
                </a:cubicBezTo>
                <a:cubicBezTo>
                  <a:pt x="6284207" y="1390558"/>
                  <a:pt x="6260312" y="1330822"/>
                  <a:pt x="6188629" y="1318875"/>
                </a:cubicBezTo>
                <a:lnTo>
                  <a:pt x="6188629" y="1318875"/>
                </a:lnTo>
                <a:close/>
                <a:moveTo>
                  <a:pt x="5722690" y="1283033"/>
                </a:moveTo>
                <a:cubicBezTo>
                  <a:pt x="5674902" y="1271086"/>
                  <a:pt x="5627113" y="1306927"/>
                  <a:pt x="5603219" y="1342769"/>
                </a:cubicBezTo>
                <a:cubicBezTo>
                  <a:pt x="5579324" y="1378610"/>
                  <a:pt x="5579324" y="1414452"/>
                  <a:pt x="5603219" y="1450293"/>
                </a:cubicBezTo>
                <a:cubicBezTo>
                  <a:pt x="5651007" y="1521976"/>
                  <a:pt x="5746585" y="1521976"/>
                  <a:pt x="5794373" y="1462241"/>
                </a:cubicBezTo>
                <a:cubicBezTo>
                  <a:pt x="5818268" y="1426399"/>
                  <a:pt x="5830215" y="1366663"/>
                  <a:pt x="5806320" y="1330822"/>
                </a:cubicBezTo>
                <a:cubicBezTo>
                  <a:pt x="5782426" y="1306927"/>
                  <a:pt x="5782426" y="1271086"/>
                  <a:pt x="5722690" y="1283033"/>
                </a:cubicBezTo>
                <a:lnTo>
                  <a:pt x="5722690" y="1283033"/>
                </a:lnTo>
                <a:close/>
                <a:moveTo>
                  <a:pt x="5256751" y="1223297"/>
                </a:moveTo>
                <a:cubicBezTo>
                  <a:pt x="5208962" y="1211350"/>
                  <a:pt x="5161174" y="1247192"/>
                  <a:pt x="5137279" y="1283033"/>
                </a:cubicBezTo>
                <a:cubicBezTo>
                  <a:pt x="5113385" y="1318875"/>
                  <a:pt x="5113385" y="1354716"/>
                  <a:pt x="5137279" y="1390558"/>
                </a:cubicBezTo>
                <a:cubicBezTo>
                  <a:pt x="5173121" y="1462241"/>
                  <a:pt x="5256751" y="1450293"/>
                  <a:pt x="5316487" y="1414452"/>
                </a:cubicBezTo>
                <a:cubicBezTo>
                  <a:pt x="5340381" y="1390558"/>
                  <a:pt x="5352328" y="1354716"/>
                  <a:pt x="5352328" y="1318875"/>
                </a:cubicBezTo>
                <a:cubicBezTo>
                  <a:pt x="5340381" y="1271086"/>
                  <a:pt x="5304540" y="1235245"/>
                  <a:pt x="5256751" y="1223297"/>
                </a:cubicBezTo>
                <a:lnTo>
                  <a:pt x="5256751" y="1223297"/>
                </a:lnTo>
                <a:close/>
                <a:moveTo>
                  <a:pt x="4790812" y="1163562"/>
                </a:moveTo>
                <a:cubicBezTo>
                  <a:pt x="4754970" y="1163562"/>
                  <a:pt x="4719129" y="1163562"/>
                  <a:pt x="4695234" y="1199403"/>
                </a:cubicBezTo>
                <a:cubicBezTo>
                  <a:pt x="4659393" y="1247192"/>
                  <a:pt x="4659393" y="1318875"/>
                  <a:pt x="4695234" y="1354716"/>
                </a:cubicBezTo>
                <a:cubicBezTo>
                  <a:pt x="4731076" y="1378610"/>
                  <a:pt x="4778865" y="1402505"/>
                  <a:pt x="4826653" y="1366663"/>
                </a:cubicBezTo>
                <a:cubicBezTo>
                  <a:pt x="4862495" y="1342769"/>
                  <a:pt x="4898336" y="1294980"/>
                  <a:pt x="4886389" y="1247192"/>
                </a:cubicBezTo>
                <a:cubicBezTo>
                  <a:pt x="4874442" y="1211350"/>
                  <a:pt x="4838600" y="1175509"/>
                  <a:pt x="4790812" y="1163562"/>
                </a:cubicBezTo>
                <a:lnTo>
                  <a:pt x="4790812" y="1163562"/>
                </a:lnTo>
                <a:close/>
                <a:moveTo>
                  <a:pt x="4324872" y="1115773"/>
                </a:moveTo>
                <a:cubicBezTo>
                  <a:pt x="4265137" y="1103826"/>
                  <a:pt x="4217348" y="1151614"/>
                  <a:pt x="4205401" y="1211350"/>
                </a:cubicBezTo>
                <a:cubicBezTo>
                  <a:pt x="4193454" y="1259139"/>
                  <a:pt x="4217348" y="1294980"/>
                  <a:pt x="4253189" y="1318875"/>
                </a:cubicBezTo>
                <a:cubicBezTo>
                  <a:pt x="4312925" y="1354716"/>
                  <a:pt x="4408503" y="1318875"/>
                  <a:pt x="4420450" y="1235245"/>
                </a:cubicBezTo>
                <a:cubicBezTo>
                  <a:pt x="4420450" y="1175509"/>
                  <a:pt x="4384608" y="1127720"/>
                  <a:pt x="4324872" y="1115773"/>
                </a:cubicBezTo>
                <a:lnTo>
                  <a:pt x="4324872" y="1115773"/>
                </a:lnTo>
                <a:close/>
                <a:moveTo>
                  <a:pt x="3858933" y="1079931"/>
                </a:moveTo>
                <a:cubicBezTo>
                  <a:pt x="3799197" y="1067984"/>
                  <a:pt x="3739461" y="1115773"/>
                  <a:pt x="3739461" y="1175509"/>
                </a:cubicBezTo>
                <a:cubicBezTo>
                  <a:pt x="3739461" y="1211350"/>
                  <a:pt x="3751409" y="1259139"/>
                  <a:pt x="3799197" y="1283033"/>
                </a:cubicBezTo>
                <a:cubicBezTo>
                  <a:pt x="3846986" y="1294980"/>
                  <a:pt x="3906722" y="1283033"/>
                  <a:pt x="3930616" y="1235245"/>
                </a:cubicBezTo>
                <a:cubicBezTo>
                  <a:pt x="3966457" y="1175509"/>
                  <a:pt x="3942563" y="1091879"/>
                  <a:pt x="3858933" y="1079931"/>
                </a:cubicBezTo>
                <a:lnTo>
                  <a:pt x="3858933" y="1079931"/>
                </a:lnTo>
                <a:close/>
                <a:moveTo>
                  <a:pt x="3392994" y="1056037"/>
                </a:moveTo>
                <a:cubicBezTo>
                  <a:pt x="3333258" y="1044090"/>
                  <a:pt x="3273522" y="1091879"/>
                  <a:pt x="3273522" y="1151614"/>
                </a:cubicBezTo>
                <a:cubicBezTo>
                  <a:pt x="3273522" y="1199403"/>
                  <a:pt x="3309364" y="1259139"/>
                  <a:pt x="3369099" y="1259139"/>
                </a:cubicBezTo>
                <a:cubicBezTo>
                  <a:pt x="3428835" y="1259139"/>
                  <a:pt x="3488571" y="1199403"/>
                  <a:pt x="3476624" y="1127720"/>
                </a:cubicBezTo>
                <a:cubicBezTo>
                  <a:pt x="3464677" y="1091879"/>
                  <a:pt x="3440782" y="1067984"/>
                  <a:pt x="3392994" y="1056037"/>
                </a:cubicBezTo>
                <a:lnTo>
                  <a:pt x="3392994" y="1056037"/>
                </a:lnTo>
                <a:close/>
                <a:moveTo>
                  <a:pt x="2915107" y="1044090"/>
                </a:moveTo>
                <a:cubicBezTo>
                  <a:pt x="2855372" y="1032143"/>
                  <a:pt x="2807583" y="1091879"/>
                  <a:pt x="2807583" y="1139667"/>
                </a:cubicBezTo>
                <a:cubicBezTo>
                  <a:pt x="2807583" y="1163562"/>
                  <a:pt x="2819530" y="1187456"/>
                  <a:pt x="2831477" y="1211350"/>
                </a:cubicBezTo>
                <a:cubicBezTo>
                  <a:pt x="2879266" y="1259139"/>
                  <a:pt x="2962896" y="1247192"/>
                  <a:pt x="2998737" y="1187456"/>
                </a:cubicBezTo>
                <a:cubicBezTo>
                  <a:pt x="3046526" y="1115773"/>
                  <a:pt x="2986790" y="1044090"/>
                  <a:pt x="2915107" y="1044090"/>
                </a:cubicBezTo>
                <a:lnTo>
                  <a:pt x="2915107" y="1044090"/>
                </a:lnTo>
                <a:close/>
                <a:moveTo>
                  <a:pt x="2449168" y="1044090"/>
                </a:moveTo>
                <a:cubicBezTo>
                  <a:pt x="2389432" y="1032143"/>
                  <a:pt x="2341644" y="1091879"/>
                  <a:pt x="2341644" y="1139667"/>
                </a:cubicBezTo>
                <a:cubicBezTo>
                  <a:pt x="2341644" y="1163562"/>
                  <a:pt x="2353591" y="1199403"/>
                  <a:pt x="2365538" y="1211350"/>
                </a:cubicBezTo>
                <a:cubicBezTo>
                  <a:pt x="2425274" y="1259139"/>
                  <a:pt x="2544745" y="1223297"/>
                  <a:pt x="2544745" y="1139667"/>
                </a:cubicBezTo>
                <a:cubicBezTo>
                  <a:pt x="2544745" y="1091879"/>
                  <a:pt x="2520851" y="1032143"/>
                  <a:pt x="2449168" y="1044090"/>
                </a:cubicBezTo>
                <a:lnTo>
                  <a:pt x="2449168" y="1044090"/>
                </a:lnTo>
                <a:close/>
                <a:moveTo>
                  <a:pt x="1983229" y="1056037"/>
                </a:moveTo>
                <a:cubicBezTo>
                  <a:pt x="1923493" y="1044090"/>
                  <a:pt x="1875704" y="1103826"/>
                  <a:pt x="1875704" y="1151614"/>
                </a:cubicBezTo>
                <a:cubicBezTo>
                  <a:pt x="1875704" y="1187456"/>
                  <a:pt x="1887651" y="1223297"/>
                  <a:pt x="1935440" y="1235245"/>
                </a:cubicBezTo>
                <a:cubicBezTo>
                  <a:pt x="1971282" y="1235245"/>
                  <a:pt x="2007123" y="1259139"/>
                  <a:pt x="2042965" y="1211350"/>
                </a:cubicBezTo>
                <a:cubicBezTo>
                  <a:pt x="2054912" y="1175509"/>
                  <a:pt x="2078806" y="1139667"/>
                  <a:pt x="2066859" y="1103826"/>
                </a:cubicBezTo>
                <a:cubicBezTo>
                  <a:pt x="2042965" y="1079931"/>
                  <a:pt x="2042965" y="1044090"/>
                  <a:pt x="1983229" y="1056037"/>
                </a:cubicBezTo>
                <a:lnTo>
                  <a:pt x="1983229" y="1056037"/>
                </a:lnTo>
                <a:close/>
                <a:moveTo>
                  <a:pt x="10155087" y="1521976"/>
                </a:moveTo>
                <a:cubicBezTo>
                  <a:pt x="10119245" y="1533924"/>
                  <a:pt x="10083404" y="1545871"/>
                  <a:pt x="10059509" y="1569765"/>
                </a:cubicBezTo>
                <a:cubicBezTo>
                  <a:pt x="10011721" y="1641448"/>
                  <a:pt x="9999774" y="1748972"/>
                  <a:pt x="10083404" y="1784814"/>
                </a:cubicBezTo>
                <a:cubicBezTo>
                  <a:pt x="10178981" y="1820655"/>
                  <a:pt x="10298453" y="1748972"/>
                  <a:pt x="10298453" y="1641448"/>
                </a:cubicBezTo>
                <a:cubicBezTo>
                  <a:pt x="10298453" y="1581712"/>
                  <a:pt x="10226770" y="1510029"/>
                  <a:pt x="10155087" y="1521976"/>
                </a:cubicBezTo>
                <a:lnTo>
                  <a:pt x="10155087" y="1521976"/>
                </a:lnTo>
                <a:close/>
                <a:moveTo>
                  <a:pt x="9689147" y="1581712"/>
                </a:moveTo>
                <a:cubicBezTo>
                  <a:pt x="9617464" y="1593659"/>
                  <a:pt x="9545781" y="1653395"/>
                  <a:pt x="9545781" y="1725078"/>
                </a:cubicBezTo>
                <a:cubicBezTo>
                  <a:pt x="9545781" y="1796761"/>
                  <a:pt x="9605517" y="1832603"/>
                  <a:pt x="9677200" y="1844550"/>
                </a:cubicBezTo>
                <a:cubicBezTo>
                  <a:pt x="9748883" y="1844550"/>
                  <a:pt x="9808619" y="1772867"/>
                  <a:pt x="9820566" y="1701184"/>
                </a:cubicBezTo>
                <a:cubicBezTo>
                  <a:pt x="9820566" y="1629501"/>
                  <a:pt x="9772777" y="1569765"/>
                  <a:pt x="9689147" y="1581712"/>
                </a:cubicBezTo>
                <a:lnTo>
                  <a:pt x="9689147" y="1581712"/>
                </a:lnTo>
                <a:close/>
                <a:moveTo>
                  <a:pt x="9211261" y="1617554"/>
                </a:moveTo>
                <a:cubicBezTo>
                  <a:pt x="9151525" y="1629501"/>
                  <a:pt x="9103736" y="1653395"/>
                  <a:pt x="9079842" y="1713131"/>
                </a:cubicBezTo>
                <a:cubicBezTo>
                  <a:pt x="9055948" y="1796761"/>
                  <a:pt x="9115684" y="1880391"/>
                  <a:pt x="9199314" y="1880391"/>
                </a:cubicBezTo>
                <a:cubicBezTo>
                  <a:pt x="9270997" y="1880391"/>
                  <a:pt x="9342680" y="1808708"/>
                  <a:pt x="9342680" y="1737025"/>
                </a:cubicBezTo>
                <a:cubicBezTo>
                  <a:pt x="9342680" y="1665342"/>
                  <a:pt x="9270997" y="1629501"/>
                  <a:pt x="9211261" y="1617554"/>
                </a:cubicBezTo>
                <a:lnTo>
                  <a:pt x="9211261" y="1617554"/>
                </a:lnTo>
                <a:close/>
                <a:moveTo>
                  <a:pt x="8733374" y="1653395"/>
                </a:moveTo>
                <a:cubicBezTo>
                  <a:pt x="8649744" y="1665342"/>
                  <a:pt x="8590009" y="1737025"/>
                  <a:pt x="8601956" y="1820655"/>
                </a:cubicBezTo>
                <a:cubicBezTo>
                  <a:pt x="8613903" y="1856497"/>
                  <a:pt x="8649744" y="1892338"/>
                  <a:pt x="8685586" y="1904285"/>
                </a:cubicBezTo>
                <a:cubicBezTo>
                  <a:pt x="8769216" y="1928180"/>
                  <a:pt x="8852846" y="1856497"/>
                  <a:pt x="8864793" y="1772867"/>
                </a:cubicBezTo>
                <a:cubicBezTo>
                  <a:pt x="8864793" y="1713131"/>
                  <a:pt x="8828952" y="1641448"/>
                  <a:pt x="8733374" y="1653395"/>
                </a:cubicBezTo>
                <a:lnTo>
                  <a:pt x="8733374" y="1653395"/>
                </a:lnTo>
                <a:close/>
                <a:moveTo>
                  <a:pt x="8267435" y="1677289"/>
                </a:moveTo>
                <a:cubicBezTo>
                  <a:pt x="8195752" y="1665342"/>
                  <a:pt x="8136017" y="1737025"/>
                  <a:pt x="8124070" y="1796761"/>
                </a:cubicBezTo>
                <a:cubicBezTo>
                  <a:pt x="8124070" y="1844550"/>
                  <a:pt x="8159911" y="1904285"/>
                  <a:pt x="8207700" y="1916233"/>
                </a:cubicBezTo>
                <a:cubicBezTo>
                  <a:pt x="8291330" y="1940127"/>
                  <a:pt x="8374960" y="1880391"/>
                  <a:pt x="8386907" y="1796761"/>
                </a:cubicBezTo>
                <a:cubicBezTo>
                  <a:pt x="8386907" y="1737025"/>
                  <a:pt x="8339118" y="1665342"/>
                  <a:pt x="8267435" y="1677289"/>
                </a:cubicBezTo>
                <a:lnTo>
                  <a:pt x="8267435" y="1677289"/>
                </a:lnTo>
                <a:close/>
                <a:moveTo>
                  <a:pt x="7789549" y="1677289"/>
                </a:moveTo>
                <a:cubicBezTo>
                  <a:pt x="7741760" y="1689237"/>
                  <a:pt x="7682025" y="1701184"/>
                  <a:pt x="7658130" y="1760920"/>
                </a:cubicBezTo>
                <a:cubicBezTo>
                  <a:pt x="7646183" y="1808708"/>
                  <a:pt x="7646183" y="1868444"/>
                  <a:pt x="7693972" y="1904285"/>
                </a:cubicBezTo>
                <a:cubicBezTo>
                  <a:pt x="7741760" y="1928180"/>
                  <a:pt x="7801496" y="1928180"/>
                  <a:pt x="7849285" y="1904285"/>
                </a:cubicBezTo>
                <a:cubicBezTo>
                  <a:pt x="7909021" y="1856497"/>
                  <a:pt x="7932915" y="1796761"/>
                  <a:pt x="7885126" y="1725078"/>
                </a:cubicBezTo>
                <a:cubicBezTo>
                  <a:pt x="7861232" y="1689237"/>
                  <a:pt x="7825391" y="1689237"/>
                  <a:pt x="7789549" y="1677289"/>
                </a:cubicBezTo>
                <a:lnTo>
                  <a:pt x="7789549" y="1677289"/>
                </a:lnTo>
                <a:close/>
                <a:moveTo>
                  <a:pt x="7311663" y="1677289"/>
                </a:moveTo>
                <a:cubicBezTo>
                  <a:pt x="7239980" y="1677289"/>
                  <a:pt x="7156350" y="1760920"/>
                  <a:pt x="7180244" y="1832603"/>
                </a:cubicBezTo>
                <a:cubicBezTo>
                  <a:pt x="7204138" y="1868444"/>
                  <a:pt x="7239980" y="1928180"/>
                  <a:pt x="7299715" y="1916233"/>
                </a:cubicBezTo>
                <a:cubicBezTo>
                  <a:pt x="7359451" y="1904285"/>
                  <a:pt x="7419187" y="1868444"/>
                  <a:pt x="7431134" y="1796761"/>
                </a:cubicBezTo>
                <a:cubicBezTo>
                  <a:pt x="7431134" y="1725078"/>
                  <a:pt x="7383346" y="1689237"/>
                  <a:pt x="7311663" y="1677289"/>
                </a:cubicBezTo>
                <a:lnTo>
                  <a:pt x="7311663" y="1677289"/>
                </a:lnTo>
                <a:close/>
                <a:moveTo>
                  <a:pt x="6833776" y="1665342"/>
                </a:moveTo>
                <a:cubicBezTo>
                  <a:pt x="6738199" y="1653395"/>
                  <a:pt x="6678463" y="1760920"/>
                  <a:pt x="6726252" y="1844550"/>
                </a:cubicBezTo>
                <a:cubicBezTo>
                  <a:pt x="6785988" y="1928180"/>
                  <a:pt x="6893512" y="1904285"/>
                  <a:pt x="6941301" y="1820655"/>
                </a:cubicBezTo>
                <a:cubicBezTo>
                  <a:pt x="6965195" y="1784814"/>
                  <a:pt x="6941301" y="1748972"/>
                  <a:pt x="6929353" y="1713131"/>
                </a:cubicBezTo>
                <a:cubicBezTo>
                  <a:pt x="6905459" y="1689237"/>
                  <a:pt x="6893512" y="1653395"/>
                  <a:pt x="6833776" y="1665342"/>
                </a:cubicBezTo>
                <a:lnTo>
                  <a:pt x="6833776" y="1665342"/>
                </a:lnTo>
                <a:close/>
                <a:moveTo>
                  <a:pt x="6367837" y="1629501"/>
                </a:moveTo>
                <a:cubicBezTo>
                  <a:pt x="6320048" y="1641448"/>
                  <a:pt x="6272260" y="1653395"/>
                  <a:pt x="6248365" y="1701184"/>
                </a:cubicBezTo>
                <a:cubicBezTo>
                  <a:pt x="6224471" y="1737025"/>
                  <a:pt x="6224471" y="1772867"/>
                  <a:pt x="6248365" y="1808708"/>
                </a:cubicBezTo>
                <a:cubicBezTo>
                  <a:pt x="6284207" y="1868444"/>
                  <a:pt x="6355890" y="1880391"/>
                  <a:pt x="6415626" y="1844550"/>
                </a:cubicBezTo>
                <a:cubicBezTo>
                  <a:pt x="6451467" y="1820655"/>
                  <a:pt x="6487309" y="1772867"/>
                  <a:pt x="6475361" y="1725078"/>
                </a:cubicBezTo>
                <a:cubicBezTo>
                  <a:pt x="6451467" y="1689237"/>
                  <a:pt x="6427573" y="1641448"/>
                  <a:pt x="6367837" y="1629501"/>
                </a:cubicBezTo>
                <a:lnTo>
                  <a:pt x="6367837" y="1629501"/>
                </a:lnTo>
                <a:close/>
                <a:moveTo>
                  <a:pt x="5889950" y="1593659"/>
                </a:moveTo>
                <a:cubicBezTo>
                  <a:pt x="5830215" y="1581712"/>
                  <a:pt x="5782426" y="1629501"/>
                  <a:pt x="5770479" y="1689237"/>
                </a:cubicBezTo>
                <a:cubicBezTo>
                  <a:pt x="5758532" y="1737025"/>
                  <a:pt x="5794373" y="1784814"/>
                  <a:pt x="5830215" y="1808708"/>
                </a:cubicBezTo>
                <a:cubicBezTo>
                  <a:pt x="5866056" y="1832603"/>
                  <a:pt x="5901898" y="1832603"/>
                  <a:pt x="5937739" y="1808708"/>
                </a:cubicBezTo>
                <a:cubicBezTo>
                  <a:pt x="5973581" y="1772867"/>
                  <a:pt x="6009422" y="1725078"/>
                  <a:pt x="5997475" y="1677289"/>
                </a:cubicBezTo>
                <a:cubicBezTo>
                  <a:pt x="5985528" y="1617554"/>
                  <a:pt x="5937739" y="1605606"/>
                  <a:pt x="5889950" y="1593659"/>
                </a:cubicBezTo>
                <a:lnTo>
                  <a:pt x="5889950" y="1593659"/>
                </a:lnTo>
                <a:close/>
                <a:moveTo>
                  <a:pt x="5424011" y="1545871"/>
                </a:moveTo>
                <a:cubicBezTo>
                  <a:pt x="5400117" y="1545871"/>
                  <a:pt x="5376223" y="1545871"/>
                  <a:pt x="5352328" y="1557818"/>
                </a:cubicBezTo>
                <a:cubicBezTo>
                  <a:pt x="5304540" y="1593659"/>
                  <a:pt x="5292592" y="1665342"/>
                  <a:pt x="5316487" y="1713131"/>
                </a:cubicBezTo>
                <a:cubicBezTo>
                  <a:pt x="5340381" y="1737025"/>
                  <a:pt x="5364275" y="1748972"/>
                  <a:pt x="5400117" y="1760920"/>
                </a:cubicBezTo>
                <a:cubicBezTo>
                  <a:pt x="5447906" y="1772867"/>
                  <a:pt x="5495694" y="1737025"/>
                  <a:pt x="5519588" y="1701184"/>
                </a:cubicBezTo>
                <a:cubicBezTo>
                  <a:pt x="5543483" y="1641448"/>
                  <a:pt x="5495694" y="1557818"/>
                  <a:pt x="5424011" y="1545871"/>
                </a:cubicBezTo>
                <a:lnTo>
                  <a:pt x="5424011" y="1545871"/>
                </a:lnTo>
                <a:close/>
                <a:moveTo>
                  <a:pt x="4958072" y="1486135"/>
                </a:moveTo>
                <a:cubicBezTo>
                  <a:pt x="4922230" y="1474188"/>
                  <a:pt x="4886389" y="1498082"/>
                  <a:pt x="4862495" y="1521976"/>
                </a:cubicBezTo>
                <a:cubicBezTo>
                  <a:pt x="4838600" y="1557818"/>
                  <a:pt x="4826653" y="1605606"/>
                  <a:pt x="4850547" y="1653395"/>
                </a:cubicBezTo>
                <a:cubicBezTo>
                  <a:pt x="4874442" y="1689237"/>
                  <a:pt x="4922230" y="1713131"/>
                  <a:pt x="4970019" y="1701184"/>
                </a:cubicBezTo>
                <a:cubicBezTo>
                  <a:pt x="5029755" y="1689237"/>
                  <a:pt x="5065596" y="1629501"/>
                  <a:pt x="5053649" y="1569765"/>
                </a:cubicBezTo>
                <a:cubicBezTo>
                  <a:pt x="5041702" y="1533924"/>
                  <a:pt x="5005861" y="1498082"/>
                  <a:pt x="4958072" y="1486135"/>
                </a:cubicBezTo>
                <a:lnTo>
                  <a:pt x="4958072" y="1486135"/>
                </a:lnTo>
                <a:close/>
                <a:moveTo>
                  <a:pt x="4492133" y="1438346"/>
                </a:moveTo>
                <a:cubicBezTo>
                  <a:pt x="4420450" y="1426399"/>
                  <a:pt x="4372661" y="1498082"/>
                  <a:pt x="4384608" y="1569765"/>
                </a:cubicBezTo>
                <a:cubicBezTo>
                  <a:pt x="4396555" y="1617554"/>
                  <a:pt x="4420450" y="1653395"/>
                  <a:pt x="4468238" y="1653395"/>
                </a:cubicBezTo>
                <a:cubicBezTo>
                  <a:pt x="4539921" y="1653395"/>
                  <a:pt x="4611604" y="1593659"/>
                  <a:pt x="4587710" y="1510029"/>
                </a:cubicBezTo>
                <a:cubicBezTo>
                  <a:pt x="4575763" y="1474188"/>
                  <a:pt x="4551868" y="1438346"/>
                  <a:pt x="4492133" y="1438346"/>
                </a:cubicBezTo>
                <a:lnTo>
                  <a:pt x="4492133" y="1438346"/>
                </a:lnTo>
                <a:close/>
                <a:moveTo>
                  <a:pt x="4038140" y="1390558"/>
                </a:moveTo>
                <a:cubicBezTo>
                  <a:pt x="4014246" y="1402505"/>
                  <a:pt x="3978405" y="1402505"/>
                  <a:pt x="3954510" y="1414452"/>
                </a:cubicBezTo>
                <a:cubicBezTo>
                  <a:pt x="3894775" y="1462241"/>
                  <a:pt x="3906722" y="1545871"/>
                  <a:pt x="3966457" y="1593659"/>
                </a:cubicBezTo>
                <a:cubicBezTo>
                  <a:pt x="4014246" y="1617554"/>
                  <a:pt x="4050088" y="1605606"/>
                  <a:pt x="4085929" y="1581712"/>
                </a:cubicBezTo>
                <a:cubicBezTo>
                  <a:pt x="4121771" y="1557818"/>
                  <a:pt x="4133718" y="1510029"/>
                  <a:pt x="4121771" y="1462241"/>
                </a:cubicBezTo>
                <a:cubicBezTo>
                  <a:pt x="4109823" y="1426399"/>
                  <a:pt x="4085929" y="1402505"/>
                  <a:pt x="4038140" y="1390558"/>
                </a:cubicBezTo>
                <a:lnTo>
                  <a:pt x="4038140" y="1390558"/>
                </a:lnTo>
                <a:close/>
                <a:moveTo>
                  <a:pt x="3572201" y="1366663"/>
                </a:moveTo>
                <a:cubicBezTo>
                  <a:pt x="3512465" y="1354716"/>
                  <a:pt x="3452730" y="1402505"/>
                  <a:pt x="3452730" y="1462241"/>
                </a:cubicBezTo>
                <a:cubicBezTo>
                  <a:pt x="3452730" y="1510029"/>
                  <a:pt x="3488571" y="1569765"/>
                  <a:pt x="3548307" y="1569765"/>
                </a:cubicBezTo>
                <a:cubicBezTo>
                  <a:pt x="3619990" y="1569765"/>
                  <a:pt x="3679726" y="1498082"/>
                  <a:pt x="3655831" y="1426399"/>
                </a:cubicBezTo>
                <a:cubicBezTo>
                  <a:pt x="3643884" y="1402505"/>
                  <a:pt x="3619990" y="1366663"/>
                  <a:pt x="3572201" y="1366663"/>
                </a:cubicBezTo>
                <a:lnTo>
                  <a:pt x="3572201" y="1366663"/>
                </a:lnTo>
                <a:close/>
                <a:moveTo>
                  <a:pt x="3106262" y="1342769"/>
                </a:moveTo>
                <a:cubicBezTo>
                  <a:pt x="3034579" y="1342769"/>
                  <a:pt x="2974843" y="1426399"/>
                  <a:pt x="2998737" y="1486135"/>
                </a:cubicBezTo>
                <a:cubicBezTo>
                  <a:pt x="3010685" y="1510029"/>
                  <a:pt x="3034579" y="1545871"/>
                  <a:pt x="3082368" y="1545871"/>
                </a:cubicBezTo>
                <a:cubicBezTo>
                  <a:pt x="3154051" y="1545871"/>
                  <a:pt x="3201839" y="1486135"/>
                  <a:pt x="3189892" y="1414452"/>
                </a:cubicBezTo>
                <a:cubicBezTo>
                  <a:pt x="3177945" y="1378610"/>
                  <a:pt x="3154051" y="1354716"/>
                  <a:pt x="3106262" y="1342769"/>
                </a:cubicBezTo>
                <a:lnTo>
                  <a:pt x="3106262" y="1342769"/>
                </a:lnTo>
                <a:close/>
                <a:moveTo>
                  <a:pt x="2640323" y="1342769"/>
                </a:moveTo>
                <a:cubicBezTo>
                  <a:pt x="2580587" y="1330822"/>
                  <a:pt x="2532798" y="1390558"/>
                  <a:pt x="2532798" y="1438346"/>
                </a:cubicBezTo>
                <a:cubicBezTo>
                  <a:pt x="2532798" y="1498082"/>
                  <a:pt x="2568640" y="1533924"/>
                  <a:pt x="2628375" y="1533924"/>
                </a:cubicBezTo>
                <a:cubicBezTo>
                  <a:pt x="2688111" y="1533924"/>
                  <a:pt x="2735900" y="1462241"/>
                  <a:pt x="2723953" y="1402505"/>
                </a:cubicBezTo>
                <a:cubicBezTo>
                  <a:pt x="2712006" y="1378610"/>
                  <a:pt x="2700058" y="1330822"/>
                  <a:pt x="2640323" y="1342769"/>
                </a:cubicBezTo>
                <a:lnTo>
                  <a:pt x="2640323" y="1342769"/>
                </a:lnTo>
                <a:close/>
                <a:moveTo>
                  <a:pt x="2174383" y="1342769"/>
                </a:moveTo>
                <a:cubicBezTo>
                  <a:pt x="2126595" y="1354716"/>
                  <a:pt x="2078806" y="1378610"/>
                  <a:pt x="2066859" y="1438346"/>
                </a:cubicBezTo>
                <a:cubicBezTo>
                  <a:pt x="2066859" y="1533924"/>
                  <a:pt x="2174383" y="1569765"/>
                  <a:pt x="2234119" y="1510029"/>
                </a:cubicBezTo>
                <a:cubicBezTo>
                  <a:pt x="2281908" y="1450293"/>
                  <a:pt x="2269961" y="1354716"/>
                  <a:pt x="2174383" y="1342769"/>
                </a:cubicBezTo>
                <a:lnTo>
                  <a:pt x="2174383" y="1342769"/>
                </a:lnTo>
                <a:close/>
                <a:moveTo>
                  <a:pt x="1708444" y="1354716"/>
                </a:moveTo>
                <a:cubicBezTo>
                  <a:pt x="1672603" y="1366663"/>
                  <a:pt x="1624814" y="1378610"/>
                  <a:pt x="1612867" y="1426399"/>
                </a:cubicBezTo>
                <a:cubicBezTo>
                  <a:pt x="1600920" y="1474188"/>
                  <a:pt x="1612867" y="1521976"/>
                  <a:pt x="1660655" y="1545871"/>
                </a:cubicBezTo>
                <a:cubicBezTo>
                  <a:pt x="1696497" y="1557818"/>
                  <a:pt x="1744286" y="1545871"/>
                  <a:pt x="1768180" y="1521976"/>
                </a:cubicBezTo>
                <a:cubicBezTo>
                  <a:pt x="1815968" y="1462241"/>
                  <a:pt x="1792074" y="1378610"/>
                  <a:pt x="1708444" y="1354716"/>
                </a:cubicBezTo>
                <a:lnTo>
                  <a:pt x="1708444" y="1354716"/>
                </a:lnTo>
                <a:close/>
                <a:moveTo>
                  <a:pt x="1242505" y="1390558"/>
                </a:moveTo>
                <a:cubicBezTo>
                  <a:pt x="1218610" y="1402505"/>
                  <a:pt x="1182769" y="1402505"/>
                  <a:pt x="1170822" y="1414452"/>
                </a:cubicBezTo>
                <a:cubicBezTo>
                  <a:pt x="1134980" y="1462241"/>
                  <a:pt x="1123033" y="1545871"/>
                  <a:pt x="1194716" y="1569765"/>
                </a:cubicBezTo>
                <a:cubicBezTo>
                  <a:pt x="1254452" y="1581712"/>
                  <a:pt x="1326135" y="1533924"/>
                  <a:pt x="1326135" y="1474188"/>
                </a:cubicBezTo>
                <a:cubicBezTo>
                  <a:pt x="1314188" y="1438346"/>
                  <a:pt x="1314188" y="1378610"/>
                  <a:pt x="1242505" y="1390558"/>
                </a:cubicBezTo>
                <a:lnTo>
                  <a:pt x="1242505" y="1390558"/>
                </a:lnTo>
                <a:close/>
                <a:moveTo>
                  <a:pt x="9928091" y="1844550"/>
                </a:moveTo>
                <a:cubicBezTo>
                  <a:pt x="9856408" y="1856497"/>
                  <a:pt x="9796672" y="1916233"/>
                  <a:pt x="9784725" y="1987916"/>
                </a:cubicBezTo>
                <a:cubicBezTo>
                  <a:pt x="9784725" y="2047651"/>
                  <a:pt x="9832513" y="2095440"/>
                  <a:pt x="9892249" y="2107387"/>
                </a:cubicBezTo>
                <a:cubicBezTo>
                  <a:pt x="9999774" y="2119334"/>
                  <a:pt x="10083404" y="2035704"/>
                  <a:pt x="10059509" y="1928180"/>
                </a:cubicBezTo>
                <a:cubicBezTo>
                  <a:pt x="10047562" y="1868444"/>
                  <a:pt x="9987826" y="1844550"/>
                  <a:pt x="9928091" y="1844550"/>
                </a:cubicBezTo>
                <a:lnTo>
                  <a:pt x="9928091" y="1844550"/>
                </a:lnTo>
                <a:close/>
                <a:moveTo>
                  <a:pt x="9450204" y="1892338"/>
                </a:moveTo>
                <a:cubicBezTo>
                  <a:pt x="9366574" y="1904285"/>
                  <a:pt x="9294891" y="1987916"/>
                  <a:pt x="9318785" y="2071546"/>
                </a:cubicBezTo>
                <a:cubicBezTo>
                  <a:pt x="9354627" y="2179070"/>
                  <a:pt x="9486046" y="2167123"/>
                  <a:pt x="9557729" y="2095440"/>
                </a:cubicBezTo>
                <a:cubicBezTo>
                  <a:pt x="9593570" y="2059599"/>
                  <a:pt x="9593570" y="2011810"/>
                  <a:pt x="9581623" y="1975968"/>
                </a:cubicBezTo>
                <a:cubicBezTo>
                  <a:pt x="9557729" y="1928180"/>
                  <a:pt x="9521887" y="1880391"/>
                  <a:pt x="9450204" y="1892338"/>
                </a:cubicBezTo>
                <a:lnTo>
                  <a:pt x="9450204" y="1892338"/>
                </a:lnTo>
                <a:close/>
                <a:moveTo>
                  <a:pt x="8972318" y="1928180"/>
                </a:moveTo>
                <a:cubicBezTo>
                  <a:pt x="8888688" y="1940127"/>
                  <a:pt x="8817005" y="2011810"/>
                  <a:pt x="8840899" y="2107387"/>
                </a:cubicBezTo>
                <a:cubicBezTo>
                  <a:pt x="8864793" y="2179070"/>
                  <a:pt x="8948423" y="2191017"/>
                  <a:pt x="9008159" y="2179070"/>
                </a:cubicBezTo>
                <a:cubicBezTo>
                  <a:pt x="9055948" y="2155176"/>
                  <a:pt x="9103736" y="2107387"/>
                  <a:pt x="9103736" y="2047651"/>
                </a:cubicBezTo>
                <a:cubicBezTo>
                  <a:pt x="9103736" y="1975968"/>
                  <a:pt x="9044001" y="1928180"/>
                  <a:pt x="8972318" y="1928180"/>
                </a:cubicBezTo>
                <a:lnTo>
                  <a:pt x="8972318" y="1928180"/>
                </a:lnTo>
                <a:close/>
                <a:moveTo>
                  <a:pt x="8494431" y="1952074"/>
                </a:moveTo>
                <a:cubicBezTo>
                  <a:pt x="8446643" y="1975968"/>
                  <a:pt x="8386907" y="1987916"/>
                  <a:pt x="8363013" y="2047651"/>
                </a:cubicBezTo>
                <a:cubicBezTo>
                  <a:pt x="8327171" y="2155176"/>
                  <a:pt x="8434695" y="2226859"/>
                  <a:pt x="8530273" y="2202965"/>
                </a:cubicBezTo>
                <a:cubicBezTo>
                  <a:pt x="8566114" y="2191017"/>
                  <a:pt x="8601956" y="2155176"/>
                  <a:pt x="8613903" y="2119334"/>
                </a:cubicBezTo>
                <a:cubicBezTo>
                  <a:pt x="8613903" y="2083493"/>
                  <a:pt x="8625850" y="2035704"/>
                  <a:pt x="8601956" y="1999863"/>
                </a:cubicBezTo>
                <a:cubicBezTo>
                  <a:pt x="8578061" y="1964021"/>
                  <a:pt x="8530273" y="1964021"/>
                  <a:pt x="8494431" y="1952074"/>
                </a:cubicBezTo>
                <a:lnTo>
                  <a:pt x="8494431" y="1952074"/>
                </a:lnTo>
                <a:close/>
                <a:moveTo>
                  <a:pt x="8016545" y="1964021"/>
                </a:moveTo>
                <a:cubicBezTo>
                  <a:pt x="7968756" y="1987916"/>
                  <a:pt x="7909021" y="1999863"/>
                  <a:pt x="7885126" y="2059599"/>
                </a:cubicBezTo>
                <a:cubicBezTo>
                  <a:pt x="7873179" y="2095440"/>
                  <a:pt x="7873179" y="2131282"/>
                  <a:pt x="7897073" y="2167123"/>
                </a:cubicBezTo>
                <a:cubicBezTo>
                  <a:pt x="7956809" y="2226859"/>
                  <a:pt x="8052387" y="2226859"/>
                  <a:pt x="8112122" y="2167123"/>
                </a:cubicBezTo>
                <a:cubicBezTo>
                  <a:pt x="8136017" y="2131282"/>
                  <a:pt x="8147964" y="2095440"/>
                  <a:pt x="8136017" y="2047651"/>
                </a:cubicBezTo>
                <a:cubicBezTo>
                  <a:pt x="8112122" y="1999863"/>
                  <a:pt x="8076281" y="1975968"/>
                  <a:pt x="8016545" y="1964021"/>
                </a:cubicBezTo>
                <a:lnTo>
                  <a:pt x="8016545" y="1964021"/>
                </a:lnTo>
                <a:close/>
                <a:moveTo>
                  <a:pt x="7538659" y="1975968"/>
                </a:moveTo>
                <a:cubicBezTo>
                  <a:pt x="7490870" y="1964021"/>
                  <a:pt x="7455029" y="1999863"/>
                  <a:pt x="7431134" y="2023757"/>
                </a:cubicBezTo>
                <a:cubicBezTo>
                  <a:pt x="7395293" y="2059599"/>
                  <a:pt x="7395293" y="2119334"/>
                  <a:pt x="7419187" y="2167123"/>
                </a:cubicBezTo>
                <a:cubicBezTo>
                  <a:pt x="7443081" y="2191017"/>
                  <a:pt x="7478923" y="2214912"/>
                  <a:pt x="7526711" y="2214912"/>
                </a:cubicBezTo>
                <a:cubicBezTo>
                  <a:pt x="7586447" y="2214912"/>
                  <a:pt x="7658130" y="2167123"/>
                  <a:pt x="7658130" y="2095440"/>
                </a:cubicBezTo>
                <a:cubicBezTo>
                  <a:pt x="7658130" y="2035704"/>
                  <a:pt x="7622289" y="1975968"/>
                  <a:pt x="7538659" y="1975968"/>
                </a:cubicBezTo>
                <a:lnTo>
                  <a:pt x="7538659" y="1975968"/>
                </a:lnTo>
                <a:close/>
                <a:moveTo>
                  <a:pt x="7060772" y="1964021"/>
                </a:moveTo>
                <a:cubicBezTo>
                  <a:pt x="7012984" y="1952074"/>
                  <a:pt x="6989089" y="1987916"/>
                  <a:pt x="6953248" y="2011810"/>
                </a:cubicBezTo>
                <a:cubicBezTo>
                  <a:pt x="6929353" y="2035704"/>
                  <a:pt x="6917406" y="2071546"/>
                  <a:pt x="6929353" y="2107387"/>
                </a:cubicBezTo>
                <a:cubicBezTo>
                  <a:pt x="6953248" y="2155176"/>
                  <a:pt x="6977142" y="2202965"/>
                  <a:pt x="7048825" y="2202965"/>
                </a:cubicBezTo>
                <a:cubicBezTo>
                  <a:pt x="7108561" y="2202965"/>
                  <a:pt x="7180244" y="2155176"/>
                  <a:pt x="7180244" y="2083493"/>
                </a:cubicBezTo>
                <a:cubicBezTo>
                  <a:pt x="7180244" y="2023757"/>
                  <a:pt x="7144402" y="1964021"/>
                  <a:pt x="7060772" y="1964021"/>
                </a:cubicBezTo>
                <a:lnTo>
                  <a:pt x="7060772" y="1964021"/>
                </a:lnTo>
                <a:close/>
                <a:moveTo>
                  <a:pt x="6582886" y="1940127"/>
                </a:moveTo>
                <a:cubicBezTo>
                  <a:pt x="6523150" y="1940127"/>
                  <a:pt x="6463414" y="1987916"/>
                  <a:pt x="6451467" y="2047651"/>
                </a:cubicBezTo>
                <a:cubicBezTo>
                  <a:pt x="6451467" y="2095440"/>
                  <a:pt x="6475361" y="2143229"/>
                  <a:pt x="6523150" y="2167123"/>
                </a:cubicBezTo>
                <a:cubicBezTo>
                  <a:pt x="6558991" y="2179070"/>
                  <a:pt x="6606780" y="2179070"/>
                  <a:pt x="6642622" y="2155176"/>
                </a:cubicBezTo>
                <a:cubicBezTo>
                  <a:pt x="6690410" y="2119334"/>
                  <a:pt x="6702357" y="2071546"/>
                  <a:pt x="6690410" y="2023757"/>
                </a:cubicBezTo>
                <a:cubicBezTo>
                  <a:pt x="6678463" y="1964021"/>
                  <a:pt x="6630674" y="1952074"/>
                  <a:pt x="6582886" y="1940127"/>
                </a:cubicBezTo>
                <a:lnTo>
                  <a:pt x="6582886" y="1940127"/>
                </a:lnTo>
                <a:close/>
                <a:moveTo>
                  <a:pt x="6104999" y="1904285"/>
                </a:moveTo>
                <a:cubicBezTo>
                  <a:pt x="6057211" y="1916233"/>
                  <a:pt x="6009422" y="1928180"/>
                  <a:pt x="5985528" y="1975968"/>
                </a:cubicBezTo>
                <a:cubicBezTo>
                  <a:pt x="5961633" y="2035704"/>
                  <a:pt x="5985528" y="2107387"/>
                  <a:pt x="6057211" y="2131282"/>
                </a:cubicBezTo>
                <a:cubicBezTo>
                  <a:pt x="6116947" y="2143229"/>
                  <a:pt x="6188629" y="2131282"/>
                  <a:pt x="6212524" y="2071546"/>
                </a:cubicBezTo>
                <a:cubicBezTo>
                  <a:pt x="6236418" y="1999863"/>
                  <a:pt x="6188629" y="1916233"/>
                  <a:pt x="6104999" y="1904285"/>
                </a:cubicBezTo>
                <a:lnTo>
                  <a:pt x="6104999" y="1904285"/>
                </a:lnTo>
                <a:close/>
                <a:moveTo>
                  <a:pt x="5639060" y="1868444"/>
                </a:moveTo>
                <a:cubicBezTo>
                  <a:pt x="5579324" y="1856497"/>
                  <a:pt x="5519588" y="1904285"/>
                  <a:pt x="5507641" y="1964021"/>
                </a:cubicBezTo>
                <a:cubicBezTo>
                  <a:pt x="5507641" y="2011810"/>
                  <a:pt x="5531536" y="2059599"/>
                  <a:pt x="5579324" y="2083493"/>
                </a:cubicBezTo>
                <a:cubicBezTo>
                  <a:pt x="5639060" y="2095440"/>
                  <a:pt x="5710743" y="2083493"/>
                  <a:pt x="5734637" y="2023757"/>
                </a:cubicBezTo>
                <a:cubicBezTo>
                  <a:pt x="5746585" y="1964021"/>
                  <a:pt x="5734637" y="1868444"/>
                  <a:pt x="5639060" y="1868444"/>
                </a:cubicBezTo>
                <a:lnTo>
                  <a:pt x="5639060" y="1868444"/>
                </a:lnTo>
                <a:close/>
                <a:moveTo>
                  <a:pt x="5173121" y="1808708"/>
                </a:moveTo>
                <a:cubicBezTo>
                  <a:pt x="5113385" y="1796761"/>
                  <a:pt x="5053649" y="1844550"/>
                  <a:pt x="5053649" y="1904285"/>
                </a:cubicBezTo>
                <a:cubicBezTo>
                  <a:pt x="5041702" y="1964021"/>
                  <a:pt x="5077544" y="2023757"/>
                  <a:pt x="5149227" y="2035704"/>
                </a:cubicBezTo>
                <a:cubicBezTo>
                  <a:pt x="5208962" y="2047651"/>
                  <a:pt x="5256751" y="1999863"/>
                  <a:pt x="5268698" y="1940127"/>
                </a:cubicBezTo>
                <a:cubicBezTo>
                  <a:pt x="5280645" y="1868444"/>
                  <a:pt x="5220909" y="1832603"/>
                  <a:pt x="5173121" y="1808708"/>
                </a:cubicBezTo>
                <a:lnTo>
                  <a:pt x="5173121" y="1808708"/>
                </a:lnTo>
                <a:close/>
                <a:moveTo>
                  <a:pt x="4707182" y="1760920"/>
                </a:moveTo>
                <a:cubicBezTo>
                  <a:pt x="4635499" y="1748972"/>
                  <a:pt x="4575763" y="1820655"/>
                  <a:pt x="4587710" y="1892338"/>
                </a:cubicBezTo>
                <a:cubicBezTo>
                  <a:pt x="4599657" y="1952074"/>
                  <a:pt x="4659393" y="1987916"/>
                  <a:pt x="4719129" y="1975968"/>
                </a:cubicBezTo>
                <a:cubicBezTo>
                  <a:pt x="4766917" y="1952074"/>
                  <a:pt x="4814706" y="1904285"/>
                  <a:pt x="4802759" y="1844550"/>
                </a:cubicBezTo>
                <a:cubicBezTo>
                  <a:pt x="4802759" y="1784814"/>
                  <a:pt x="4743023" y="1784814"/>
                  <a:pt x="4707182" y="1760920"/>
                </a:cubicBezTo>
                <a:lnTo>
                  <a:pt x="4707182" y="1760920"/>
                </a:lnTo>
                <a:close/>
                <a:moveTo>
                  <a:pt x="4241242" y="1713131"/>
                </a:moveTo>
                <a:cubicBezTo>
                  <a:pt x="4193454" y="1701184"/>
                  <a:pt x="4157612" y="1737025"/>
                  <a:pt x="4133718" y="1772867"/>
                </a:cubicBezTo>
                <a:cubicBezTo>
                  <a:pt x="4109823" y="1808708"/>
                  <a:pt x="4121771" y="1856497"/>
                  <a:pt x="4145665" y="1892338"/>
                </a:cubicBezTo>
                <a:cubicBezTo>
                  <a:pt x="4181506" y="1928180"/>
                  <a:pt x="4253189" y="1952074"/>
                  <a:pt x="4300978" y="1904285"/>
                </a:cubicBezTo>
                <a:cubicBezTo>
                  <a:pt x="4324872" y="1868444"/>
                  <a:pt x="4348767" y="1832603"/>
                  <a:pt x="4336820" y="1784814"/>
                </a:cubicBezTo>
                <a:cubicBezTo>
                  <a:pt x="4324872" y="1748972"/>
                  <a:pt x="4277084" y="1725078"/>
                  <a:pt x="4241242" y="1713131"/>
                </a:cubicBezTo>
                <a:lnTo>
                  <a:pt x="4241242" y="1713131"/>
                </a:lnTo>
                <a:close/>
                <a:moveTo>
                  <a:pt x="3775303" y="1677289"/>
                </a:moveTo>
                <a:cubicBezTo>
                  <a:pt x="3715567" y="1665342"/>
                  <a:pt x="3679726" y="1725078"/>
                  <a:pt x="3667778" y="1772867"/>
                </a:cubicBezTo>
                <a:cubicBezTo>
                  <a:pt x="3655831" y="1832603"/>
                  <a:pt x="3703620" y="1892338"/>
                  <a:pt x="3763356" y="1892338"/>
                </a:cubicBezTo>
                <a:cubicBezTo>
                  <a:pt x="3835039" y="1892338"/>
                  <a:pt x="3894775" y="1820655"/>
                  <a:pt x="3870880" y="1748972"/>
                </a:cubicBezTo>
                <a:cubicBezTo>
                  <a:pt x="3858933" y="1713131"/>
                  <a:pt x="3835039" y="1677289"/>
                  <a:pt x="3775303" y="1677289"/>
                </a:cubicBezTo>
                <a:lnTo>
                  <a:pt x="3775303" y="1677289"/>
                </a:lnTo>
                <a:close/>
                <a:moveTo>
                  <a:pt x="3321311" y="1653395"/>
                </a:moveTo>
                <a:cubicBezTo>
                  <a:pt x="3249628" y="1665342"/>
                  <a:pt x="3189892" y="1725078"/>
                  <a:pt x="3213786" y="1796761"/>
                </a:cubicBezTo>
                <a:cubicBezTo>
                  <a:pt x="3237681" y="1844550"/>
                  <a:pt x="3285469" y="1868444"/>
                  <a:pt x="3345205" y="1856497"/>
                </a:cubicBezTo>
                <a:cubicBezTo>
                  <a:pt x="3369099" y="1844550"/>
                  <a:pt x="3392994" y="1832603"/>
                  <a:pt x="3404941" y="1796761"/>
                </a:cubicBezTo>
                <a:cubicBezTo>
                  <a:pt x="3416888" y="1737025"/>
                  <a:pt x="3392994" y="1665342"/>
                  <a:pt x="3321311" y="1653395"/>
                </a:cubicBezTo>
                <a:lnTo>
                  <a:pt x="3321311" y="1653395"/>
                </a:lnTo>
                <a:close/>
                <a:moveTo>
                  <a:pt x="2855372" y="1641448"/>
                </a:moveTo>
                <a:cubicBezTo>
                  <a:pt x="2807583" y="1653395"/>
                  <a:pt x="2747847" y="1677289"/>
                  <a:pt x="2747847" y="1737025"/>
                </a:cubicBezTo>
                <a:cubicBezTo>
                  <a:pt x="2747847" y="1796761"/>
                  <a:pt x="2795636" y="1844550"/>
                  <a:pt x="2843424" y="1844550"/>
                </a:cubicBezTo>
                <a:cubicBezTo>
                  <a:pt x="2891213" y="1832603"/>
                  <a:pt x="2939002" y="1808708"/>
                  <a:pt x="2950949" y="1748972"/>
                </a:cubicBezTo>
                <a:cubicBezTo>
                  <a:pt x="2950949" y="1689237"/>
                  <a:pt x="2903160" y="1653395"/>
                  <a:pt x="2855372" y="1641448"/>
                </a:cubicBezTo>
                <a:lnTo>
                  <a:pt x="2855372" y="1641448"/>
                </a:lnTo>
                <a:close/>
                <a:moveTo>
                  <a:pt x="2389432" y="1641448"/>
                </a:moveTo>
                <a:cubicBezTo>
                  <a:pt x="2329696" y="1653395"/>
                  <a:pt x="2281908" y="1701184"/>
                  <a:pt x="2293855" y="1772867"/>
                </a:cubicBezTo>
                <a:cubicBezTo>
                  <a:pt x="2305802" y="1832603"/>
                  <a:pt x="2377485" y="1844550"/>
                  <a:pt x="2425274" y="1832603"/>
                </a:cubicBezTo>
                <a:cubicBezTo>
                  <a:pt x="2461115" y="1808708"/>
                  <a:pt x="2496957" y="1748972"/>
                  <a:pt x="2485010" y="1701184"/>
                </a:cubicBezTo>
                <a:cubicBezTo>
                  <a:pt x="2473062" y="1653395"/>
                  <a:pt x="2425274" y="1653395"/>
                  <a:pt x="2389432" y="1641448"/>
                </a:cubicBezTo>
                <a:lnTo>
                  <a:pt x="2389432" y="1641448"/>
                </a:lnTo>
                <a:close/>
                <a:moveTo>
                  <a:pt x="1935440" y="1653395"/>
                </a:moveTo>
                <a:cubicBezTo>
                  <a:pt x="1899599" y="1641448"/>
                  <a:pt x="1851810" y="1677289"/>
                  <a:pt x="1839863" y="1713131"/>
                </a:cubicBezTo>
                <a:cubicBezTo>
                  <a:pt x="1827916" y="1772867"/>
                  <a:pt x="1851810" y="1844550"/>
                  <a:pt x="1923493" y="1844550"/>
                </a:cubicBezTo>
                <a:cubicBezTo>
                  <a:pt x="1995176" y="1844550"/>
                  <a:pt x="2042965" y="1760920"/>
                  <a:pt x="2019070" y="1701184"/>
                </a:cubicBezTo>
                <a:cubicBezTo>
                  <a:pt x="2007123" y="1677289"/>
                  <a:pt x="1995176" y="1641448"/>
                  <a:pt x="1935440" y="1653395"/>
                </a:cubicBezTo>
                <a:lnTo>
                  <a:pt x="1935440" y="1653395"/>
                </a:lnTo>
                <a:close/>
                <a:moveTo>
                  <a:pt x="1469501" y="1677289"/>
                </a:moveTo>
                <a:cubicBezTo>
                  <a:pt x="1409765" y="1665342"/>
                  <a:pt x="1385871" y="1725078"/>
                  <a:pt x="1373924" y="1772867"/>
                </a:cubicBezTo>
                <a:cubicBezTo>
                  <a:pt x="1373924" y="1808708"/>
                  <a:pt x="1385871" y="1844550"/>
                  <a:pt x="1433659" y="1856497"/>
                </a:cubicBezTo>
                <a:cubicBezTo>
                  <a:pt x="1481448" y="1868444"/>
                  <a:pt x="1529237" y="1856497"/>
                  <a:pt x="1553131" y="1796761"/>
                </a:cubicBezTo>
                <a:cubicBezTo>
                  <a:pt x="1553131" y="1772867"/>
                  <a:pt x="1565078" y="1748972"/>
                  <a:pt x="1553131" y="1725078"/>
                </a:cubicBezTo>
                <a:cubicBezTo>
                  <a:pt x="1529237" y="1701184"/>
                  <a:pt x="1529237" y="1665342"/>
                  <a:pt x="1469501" y="1677289"/>
                </a:cubicBezTo>
                <a:lnTo>
                  <a:pt x="1469501" y="1677289"/>
                </a:lnTo>
                <a:close/>
                <a:moveTo>
                  <a:pt x="1003562" y="1701184"/>
                </a:moveTo>
                <a:cubicBezTo>
                  <a:pt x="931879" y="1713131"/>
                  <a:pt x="896037" y="1784814"/>
                  <a:pt x="919931" y="1844550"/>
                </a:cubicBezTo>
                <a:cubicBezTo>
                  <a:pt x="931879" y="1880391"/>
                  <a:pt x="967720" y="1892338"/>
                  <a:pt x="1003562" y="1892338"/>
                </a:cubicBezTo>
                <a:cubicBezTo>
                  <a:pt x="1051350" y="1892338"/>
                  <a:pt x="1087192" y="1844550"/>
                  <a:pt x="1099139" y="1796761"/>
                </a:cubicBezTo>
                <a:cubicBezTo>
                  <a:pt x="1099139" y="1737025"/>
                  <a:pt x="1063297" y="1713131"/>
                  <a:pt x="1003562" y="1701184"/>
                </a:cubicBezTo>
                <a:lnTo>
                  <a:pt x="1003562" y="1701184"/>
                </a:lnTo>
                <a:close/>
                <a:moveTo>
                  <a:pt x="549569" y="1748972"/>
                </a:moveTo>
                <a:cubicBezTo>
                  <a:pt x="501781" y="1760920"/>
                  <a:pt x="465939" y="1796761"/>
                  <a:pt x="453992" y="1844550"/>
                </a:cubicBezTo>
                <a:cubicBezTo>
                  <a:pt x="453992" y="1868444"/>
                  <a:pt x="465939" y="1892338"/>
                  <a:pt x="477886" y="1916233"/>
                </a:cubicBezTo>
                <a:cubicBezTo>
                  <a:pt x="513728" y="1952074"/>
                  <a:pt x="573464" y="1928180"/>
                  <a:pt x="609305" y="1892338"/>
                </a:cubicBezTo>
                <a:cubicBezTo>
                  <a:pt x="645147" y="1856497"/>
                  <a:pt x="645147" y="1808708"/>
                  <a:pt x="609305" y="1772867"/>
                </a:cubicBezTo>
                <a:cubicBezTo>
                  <a:pt x="597358" y="1760920"/>
                  <a:pt x="573464" y="1748972"/>
                  <a:pt x="549569" y="1748972"/>
                </a:cubicBezTo>
                <a:lnTo>
                  <a:pt x="549569" y="1748972"/>
                </a:lnTo>
                <a:close/>
                <a:moveTo>
                  <a:pt x="83630" y="1808708"/>
                </a:moveTo>
                <a:cubicBezTo>
                  <a:pt x="35841" y="1808708"/>
                  <a:pt x="0" y="1856497"/>
                  <a:pt x="0" y="1904285"/>
                </a:cubicBezTo>
                <a:cubicBezTo>
                  <a:pt x="0" y="1952074"/>
                  <a:pt x="35841" y="1987916"/>
                  <a:pt x="83630" y="1987916"/>
                </a:cubicBezTo>
                <a:cubicBezTo>
                  <a:pt x="143366" y="1987916"/>
                  <a:pt x="167260" y="1928180"/>
                  <a:pt x="167260" y="1880391"/>
                </a:cubicBezTo>
                <a:cubicBezTo>
                  <a:pt x="167260" y="1844550"/>
                  <a:pt x="143366" y="1796761"/>
                  <a:pt x="83630" y="1808708"/>
                </a:cubicBezTo>
                <a:lnTo>
                  <a:pt x="83630" y="1808708"/>
                </a:lnTo>
                <a:close/>
                <a:moveTo>
                  <a:pt x="10190928" y="2131282"/>
                </a:moveTo>
                <a:cubicBezTo>
                  <a:pt x="10119245" y="2143229"/>
                  <a:pt x="10059509" y="2202965"/>
                  <a:pt x="10047562" y="2274648"/>
                </a:cubicBezTo>
                <a:cubicBezTo>
                  <a:pt x="10047562" y="2334383"/>
                  <a:pt x="10095351" y="2382172"/>
                  <a:pt x="10155087" y="2394119"/>
                </a:cubicBezTo>
                <a:cubicBezTo>
                  <a:pt x="10250664" y="2406066"/>
                  <a:pt x="10334294" y="2322436"/>
                  <a:pt x="10334294" y="2238806"/>
                </a:cubicBezTo>
                <a:cubicBezTo>
                  <a:pt x="10334294" y="2179070"/>
                  <a:pt x="10262611" y="2119334"/>
                  <a:pt x="10190928" y="2131282"/>
                </a:cubicBezTo>
                <a:lnTo>
                  <a:pt x="10190928" y="2131282"/>
                </a:lnTo>
                <a:close/>
                <a:moveTo>
                  <a:pt x="9713042" y="2191017"/>
                </a:moveTo>
                <a:cubicBezTo>
                  <a:pt x="9629412" y="2179070"/>
                  <a:pt x="9581623" y="2250753"/>
                  <a:pt x="9569676" y="2322436"/>
                </a:cubicBezTo>
                <a:cubicBezTo>
                  <a:pt x="9569676" y="2358278"/>
                  <a:pt x="9581623" y="2406066"/>
                  <a:pt x="9629412" y="2429961"/>
                </a:cubicBezTo>
                <a:cubicBezTo>
                  <a:pt x="9701094" y="2465802"/>
                  <a:pt x="9772777" y="2429961"/>
                  <a:pt x="9820566" y="2382172"/>
                </a:cubicBezTo>
                <a:cubicBezTo>
                  <a:pt x="9856408" y="2334383"/>
                  <a:pt x="9856408" y="2274648"/>
                  <a:pt x="9820566" y="2226859"/>
                </a:cubicBezTo>
                <a:cubicBezTo>
                  <a:pt x="9796672" y="2202965"/>
                  <a:pt x="9760830" y="2191017"/>
                  <a:pt x="9713042" y="2191017"/>
                </a:cubicBezTo>
                <a:lnTo>
                  <a:pt x="9713042" y="2191017"/>
                </a:lnTo>
                <a:close/>
                <a:moveTo>
                  <a:pt x="9223208" y="2226859"/>
                </a:moveTo>
                <a:cubicBezTo>
                  <a:pt x="9175419" y="2238806"/>
                  <a:pt x="9139578" y="2262700"/>
                  <a:pt x="9115684" y="2286595"/>
                </a:cubicBezTo>
                <a:cubicBezTo>
                  <a:pt x="9079842" y="2334383"/>
                  <a:pt x="9079842" y="2418013"/>
                  <a:pt x="9139578" y="2465802"/>
                </a:cubicBezTo>
                <a:cubicBezTo>
                  <a:pt x="9223208" y="2513591"/>
                  <a:pt x="9330733" y="2465802"/>
                  <a:pt x="9354627" y="2382172"/>
                </a:cubicBezTo>
                <a:cubicBezTo>
                  <a:pt x="9354627" y="2358278"/>
                  <a:pt x="9354627" y="2334383"/>
                  <a:pt x="9354627" y="2310489"/>
                </a:cubicBezTo>
                <a:cubicBezTo>
                  <a:pt x="9330733" y="2262700"/>
                  <a:pt x="9294891" y="2214912"/>
                  <a:pt x="9223208" y="2226859"/>
                </a:cubicBezTo>
                <a:lnTo>
                  <a:pt x="9223208" y="2226859"/>
                </a:lnTo>
                <a:close/>
                <a:moveTo>
                  <a:pt x="8745322" y="2262700"/>
                </a:moveTo>
                <a:cubicBezTo>
                  <a:pt x="8697533" y="2262700"/>
                  <a:pt x="8637797" y="2298542"/>
                  <a:pt x="8613903" y="2346330"/>
                </a:cubicBezTo>
                <a:cubicBezTo>
                  <a:pt x="8590009" y="2429961"/>
                  <a:pt x="8649744" y="2513591"/>
                  <a:pt x="8733374" y="2513591"/>
                </a:cubicBezTo>
                <a:cubicBezTo>
                  <a:pt x="8805057" y="2513591"/>
                  <a:pt x="8864793" y="2453855"/>
                  <a:pt x="8876740" y="2382172"/>
                </a:cubicBezTo>
                <a:cubicBezTo>
                  <a:pt x="8876740" y="2322436"/>
                  <a:pt x="8828952" y="2250753"/>
                  <a:pt x="8745322" y="2262700"/>
                </a:cubicBezTo>
                <a:lnTo>
                  <a:pt x="8745322" y="2262700"/>
                </a:lnTo>
                <a:close/>
                <a:moveTo>
                  <a:pt x="8267435" y="2274648"/>
                </a:moveTo>
                <a:cubicBezTo>
                  <a:pt x="8207700" y="2274648"/>
                  <a:pt x="8159911" y="2310489"/>
                  <a:pt x="8136017" y="2370225"/>
                </a:cubicBezTo>
                <a:cubicBezTo>
                  <a:pt x="8112122" y="2453855"/>
                  <a:pt x="8171858" y="2525538"/>
                  <a:pt x="8255488" y="2525538"/>
                </a:cubicBezTo>
                <a:cubicBezTo>
                  <a:pt x="8339118" y="2525538"/>
                  <a:pt x="8398854" y="2441908"/>
                  <a:pt x="8386907" y="2358278"/>
                </a:cubicBezTo>
                <a:cubicBezTo>
                  <a:pt x="8374960" y="2298542"/>
                  <a:pt x="8315224" y="2286595"/>
                  <a:pt x="8267435" y="2274648"/>
                </a:cubicBezTo>
                <a:lnTo>
                  <a:pt x="8267435" y="2274648"/>
                </a:lnTo>
                <a:close/>
                <a:moveTo>
                  <a:pt x="7777602" y="2286595"/>
                </a:moveTo>
                <a:cubicBezTo>
                  <a:pt x="7717866" y="2298542"/>
                  <a:pt x="7658130" y="2334383"/>
                  <a:pt x="7646183" y="2406066"/>
                </a:cubicBezTo>
                <a:cubicBezTo>
                  <a:pt x="7646183" y="2489696"/>
                  <a:pt x="7729813" y="2549432"/>
                  <a:pt x="7813443" y="2525538"/>
                </a:cubicBezTo>
                <a:cubicBezTo>
                  <a:pt x="7885126" y="2501644"/>
                  <a:pt x="7920968" y="2406066"/>
                  <a:pt x="7885126" y="2334383"/>
                </a:cubicBezTo>
                <a:cubicBezTo>
                  <a:pt x="7861232" y="2298542"/>
                  <a:pt x="7813443" y="2298542"/>
                  <a:pt x="7777602" y="2286595"/>
                </a:cubicBezTo>
                <a:lnTo>
                  <a:pt x="7777602" y="2286595"/>
                </a:lnTo>
                <a:close/>
                <a:moveTo>
                  <a:pt x="7299715" y="2286595"/>
                </a:moveTo>
                <a:cubicBezTo>
                  <a:pt x="7239980" y="2286595"/>
                  <a:pt x="7180244" y="2334383"/>
                  <a:pt x="7168297" y="2394119"/>
                </a:cubicBezTo>
                <a:cubicBezTo>
                  <a:pt x="7168297" y="2441908"/>
                  <a:pt x="7204138" y="2501644"/>
                  <a:pt x="7251927" y="2513591"/>
                </a:cubicBezTo>
                <a:cubicBezTo>
                  <a:pt x="7299715" y="2525538"/>
                  <a:pt x="7359451" y="2525538"/>
                  <a:pt x="7395293" y="2477749"/>
                </a:cubicBezTo>
                <a:cubicBezTo>
                  <a:pt x="7407240" y="2441908"/>
                  <a:pt x="7431134" y="2406066"/>
                  <a:pt x="7419187" y="2370225"/>
                </a:cubicBezTo>
                <a:cubicBezTo>
                  <a:pt x="7395293" y="2322436"/>
                  <a:pt x="7359451" y="2274648"/>
                  <a:pt x="7299715" y="2286595"/>
                </a:cubicBezTo>
                <a:lnTo>
                  <a:pt x="7299715" y="2286595"/>
                </a:lnTo>
                <a:close/>
                <a:moveTo>
                  <a:pt x="6821829" y="2274648"/>
                </a:moveTo>
                <a:cubicBezTo>
                  <a:pt x="6750146" y="2262700"/>
                  <a:pt x="6690410" y="2322436"/>
                  <a:pt x="6690410" y="2382172"/>
                </a:cubicBezTo>
                <a:cubicBezTo>
                  <a:pt x="6690410" y="2418013"/>
                  <a:pt x="6702357" y="2453855"/>
                  <a:pt x="6738199" y="2477749"/>
                </a:cubicBezTo>
                <a:cubicBezTo>
                  <a:pt x="6809882" y="2525538"/>
                  <a:pt x="6893512" y="2501644"/>
                  <a:pt x="6929353" y="2429961"/>
                </a:cubicBezTo>
                <a:cubicBezTo>
                  <a:pt x="6953248" y="2370225"/>
                  <a:pt x="6917406" y="2274648"/>
                  <a:pt x="6821829" y="2274648"/>
                </a:cubicBezTo>
                <a:lnTo>
                  <a:pt x="6821829" y="2274648"/>
                </a:lnTo>
                <a:close/>
                <a:moveTo>
                  <a:pt x="6343943" y="2238806"/>
                </a:moveTo>
                <a:cubicBezTo>
                  <a:pt x="6284207" y="2250753"/>
                  <a:pt x="6224471" y="2274648"/>
                  <a:pt x="6212524" y="2346330"/>
                </a:cubicBezTo>
                <a:cubicBezTo>
                  <a:pt x="6212524" y="2394119"/>
                  <a:pt x="6236418" y="2441908"/>
                  <a:pt x="6284207" y="2465802"/>
                </a:cubicBezTo>
                <a:cubicBezTo>
                  <a:pt x="6331995" y="2477749"/>
                  <a:pt x="6391731" y="2477749"/>
                  <a:pt x="6427573" y="2429961"/>
                </a:cubicBezTo>
                <a:cubicBezTo>
                  <a:pt x="6451467" y="2394119"/>
                  <a:pt x="6475361" y="2346330"/>
                  <a:pt x="6439520" y="2298542"/>
                </a:cubicBezTo>
                <a:cubicBezTo>
                  <a:pt x="6415626" y="2262700"/>
                  <a:pt x="6379784" y="2250753"/>
                  <a:pt x="6343943" y="2238806"/>
                </a:cubicBezTo>
                <a:lnTo>
                  <a:pt x="6343943" y="2238806"/>
                </a:lnTo>
                <a:close/>
                <a:moveTo>
                  <a:pt x="5866056" y="2202965"/>
                </a:moveTo>
                <a:cubicBezTo>
                  <a:pt x="5830215" y="2214912"/>
                  <a:pt x="5758532" y="2214912"/>
                  <a:pt x="5746585" y="2274648"/>
                </a:cubicBezTo>
                <a:cubicBezTo>
                  <a:pt x="5734637" y="2322436"/>
                  <a:pt x="5746585" y="2370225"/>
                  <a:pt x="5782426" y="2406066"/>
                </a:cubicBezTo>
                <a:cubicBezTo>
                  <a:pt x="5842162" y="2441908"/>
                  <a:pt x="5913845" y="2453855"/>
                  <a:pt x="5949686" y="2394119"/>
                </a:cubicBezTo>
                <a:cubicBezTo>
                  <a:pt x="5973581" y="2358278"/>
                  <a:pt x="5997475" y="2310489"/>
                  <a:pt x="5961633" y="2262700"/>
                </a:cubicBezTo>
                <a:cubicBezTo>
                  <a:pt x="5937739" y="2226859"/>
                  <a:pt x="5901898" y="2214912"/>
                  <a:pt x="5866056" y="2202965"/>
                </a:cubicBezTo>
                <a:lnTo>
                  <a:pt x="5866056" y="2202965"/>
                </a:lnTo>
                <a:close/>
                <a:moveTo>
                  <a:pt x="5400117" y="2155176"/>
                </a:moveTo>
                <a:cubicBezTo>
                  <a:pt x="5340381" y="2167123"/>
                  <a:pt x="5268698" y="2191017"/>
                  <a:pt x="5268698" y="2262700"/>
                </a:cubicBezTo>
                <a:cubicBezTo>
                  <a:pt x="5280645" y="2322436"/>
                  <a:pt x="5340381" y="2394119"/>
                  <a:pt x="5412064" y="2382172"/>
                </a:cubicBezTo>
                <a:cubicBezTo>
                  <a:pt x="5471800" y="2382172"/>
                  <a:pt x="5483747" y="2334383"/>
                  <a:pt x="5495694" y="2286595"/>
                </a:cubicBezTo>
                <a:cubicBezTo>
                  <a:pt x="5507641" y="2226859"/>
                  <a:pt x="5447906" y="2179070"/>
                  <a:pt x="5400117" y="2155176"/>
                </a:cubicBezTo>
                <a:lnTo>
                  <a:pt x="5400117" y="2155176"/>
                </a:lnTo>
                <a:close/>
                <a:moveTo>
                  <a:pt x="4922230" y="2107387"/>
                </a:moveTo>
                <a:cubicBezTo>
                  <a:pt x="4874442" y="2095440"/>
                  <a:pt x="4838600" y="2131282"/>
                  <a:pt x="4814706" y="2167123"/>
                </a:cubicBezTo>
                <a:cubicBezTo>
                  <a:pt x="4802759" y="2202965"/>
                  <a:pt x="4802759" y="2238806"/>
                  <a:pt x="4826653" y="2274648"/>
                </a:cubicBezTo>
                <a:cubicBezTo>
                  <a:pt x="4850547" y="2322436"/>
                  <a:pt x="4898336" y="2334383"/>
                  <a:pt x="4946125" y="2322436"/>
                </a:cubicBezTo>
                <a:cubicBezTo>
                  <a:pt x="4981966" y="2310489"/>
                  <a:pt x="5029755" y="2274648"/>
                  <a:pt x="5029755" y="2226859"/>
                </a:cubicBezTo>
                <a:cubicBezTo>
                  <a:pt x="5029755" y="2167123"/>
                  <a:pt x="4981966" y="2119334"/>
                  <a:pt x="4922230" y="2107387"/>
                </a:cubicBezTo>
                <a:lnTo>
                  <a:pt x="4922230" y="2107387"/>
                </a:lnTo>
                <a:close/>
                <a:moveTo>
                  <a:pt x="4468238" y="2059599"/>
                </a:moveTo>
                <a:cubicBezTo>
                  <a:pt x="4408503" y="2059599"/>
                  <a:pt x="4348767" y="2095440"/>
                  <a:pt x="4348767" y="2155176"/>
                </a:cubicBezTo>
                <a:cubicBezTo>
                  <a:pt x="4348767" y="2226859"/>
                  <a:pt x="4408503" y="2298542"/>
                  <a:pt x="4492133" y="2274648"/>
                </a:cubicBezTo>
                <a:cubicBezTo>
                  <a:pt x="4527974" y="2262700"/>
                  <a:pt x="4563816" y="2238806"/>
                  <a:pt x="4563816" y="2179070"/>
                </a:cubicBezTo>
                <a:cubicBezTo>
                  <a:pt x="4551868" y="2119334"/>
                  <a:pt x="4539921" y="2071546"/>
                  <a:pt x="4468238" y="2059599"/>
                </a:cubicBezTo>
                <a:lnTo>
                  <a:pt x="4468238" y="2059599"/>
                </a:lnTo>
                <a:close/>
                <a:moveTo>
                  <a:pt x="4002299" y="2023757"/>
                </a:moveTo>
                <a:cubicBezTo>
                  <a:pt x="3942563" y="2011810"/>
                  <a:pt x="3906722" y="2071546"/>
                  <a:pt x="3894775" y="2119334"/>
                </a:cubicBezTo>
                <a:cubicBezTo>
                  <a:pt x="3882827" y="2179070"/>
                  <a:pt x="3930616" y="2238806"/>
                  <a:pt x="3990352" y="2238806"/>
                </a:cubicBezTo>
                <a:cubicBezTo>
                  <a:pt x="4062035" y="2238806"/>
                  <a:pt x="4109823" y="2167123"/>
                  <a:pt x="4097876" y="2095440"/>
                </a:cubicBezTo>
                <a:cubicBezTo>
                  <a:pt x="4085929" y="2059599"/>
                  <a:pt x="4038140" y="2035704"/>
                  <a:pt x="4002299" y="2023757"/>
                </a:cubicBezTo>
                <a:lnTo>
                  <a:pt x="4002299" y="2023757"/>
                </a:lnTo>
                <a:close/>
                <a:moveTo>
                  <a:pt x="3548307" y="1987916"/>
                </a:moveTo>
                <a:cubicBezTo>
                  <a:pt x="3512465" y="1999863"/>
                  <a:pt x="3476624" y="2011810"/>
                  <a:pt x="3452730" y="2047651"/>
                </a:cubicBezTo>
                <a:cubicBezTo>
                  <a:pt x="3428835" y="2095440"/>
                  <a:pt x="3440782" y="2167123"/>
                  <a:pt x="3488571" y="2191017"/>
                </a:cubicBezTo>
                <a:cubicBezTo>
                  <a:pt x="3536360" y="2214912"/>
                  <a:pt x="3608043" y="2202965"/>
                  <a:pt x="3631937" y="2143229"/>
                </a:cubicBezTo>
                <a:cubicBezTo>
                  <a:pt x="3643884" y="2083493"/>
                  <a:pt x="3631937" y="2011810"/>
                  <a:pt x="3548307" y="1987916"/>
                </a:cubicBezTo>
                <a:lnTo>
                  <a:pt x="3548307" y="1987916"/>
                </a:lnTo>
                <a:close/>
                <a:moveTo>
                  <a:pt x="3082368" y="1975968"/>
                </a:moveTo>
                <a:cubicBezTo>
                  <a:pt x="3058473" y="1964021"/>
                  <a:pt x="3034579" y="1975968"/>
                  <a:pt x="3010685" y="1999863"/>
                </a:cubicBezTo>
                <a:cubicBezTo>
                  <a:pt x="2998737" y="2035704"/>
                  <a:pt x="2974843" y="2071546"/>
                  <a:pt x="2986790" y="2119334"/>
                </a:cubicBezTo>
                <a:cubicBezTo>
                  <a:pt x="3010685" y="2143229"/>
                  <a:pt x="3022632" y="2179070"/>
                  <a:pt x="3070420" y="2179070"/>
                </a:cubicBezTo>
                <a:cubicBezTo>
                  <a:pt x="3142103" y="2179070"/>
                  <a:pt x="3201839" y="2107387"/>
                  <a:pt x="3177945" y="2035704"/>
                </a:cubicBezTo>
                <a:cubicBezTo>
                  <a:pt x="3165998" y="2011810"/>
                  <a:pt x="3130156" y="1975968"/>
                  <a:pt x="3082368" y="1975968"/>
                </a:cubicBezTo>
                <a:lnTo>
                  <a:pt x="3082368" y="1975968"/>
                </a:lnTo>
                <a:close/>
                <a:moveTo>
                  <a:pt x="2628375" y="1964021"/>
                </a:moveTo>
                <a:cubicBezTo>
                  <a:pt x="2592534" y="1975968"/>
                  <a:pt x="2556693" y="1987916"/>
                  <a:pt x="2532798" y="2023757"/>
                </a:cubicBezTo>
                <a:cubicBezTo>
                  <a:pt x="2508904" y="2083493"/>
                  <a:pt x="2544745" y="2167123"/>
                  <a:pt x="2616428" y="2167123"/>
                </a:cubicBezTo>
                <a:cubicBezTo>
                  <a:pt x="2652270" y="2155176"/>
                  <a:pt x="2700058" y="2167123"/>
                  <a:pt x="2712006" y="2107387"/>
                </a:cubicBezTo>
                <a:cubicBezTo>
                  <a:pt x="2723953" y="2047651"/>
                  <a:pt x="2700058" y="1975968"/>
                  <a:pt x="2628375" y="1964021"/>
                </a:cubicBezTo>
                <a:lnTo>
                  <a:pt x="2628375" y="1964021"/>
                </a:lnTo>
                <a:close/>
                <a:moveTo>
                  <a:pt x="2174383" y="1975968"/>
                </a:moveTo>
                <a:cubicBezTo>
                  <a:pt x="2114648" y="1964021"/>
                  <a:pt x="2066859" y="2023757"/>
                  <a:pt x="2066859" y="2071546"/>
                </a:cubicBezTo>
                <a:cubicBezTo>
                  <a:pt x="2066859" y="2131282"/>
                  <a:pt x="2102700" y="2167123"/>
                  <a:pt x="2162436" y="2167123"/>
                </a:cubicBezTo>
                <a:cubicBezTo>
                  <a:pt x="2210225" y="2167123"/>
                  <a:pt x="2258013" y="2119334"/>
                  <a:pt x="2258013" y="2071546"/>
                </a:cubicBezTo>
                <a:cubicBezTo>
                  <a:pt x="2246066" y="2035704"/>
                  <a:pt x="2246066" y="1964021"/>
                  <a:pt x="2174383" y="1975968"/>
                </a:cubicBezTo>
                <a:lnTo>
                  <a:pt x="2174383" y="1975968"/>
                </a:lnTo>
                <a:close/>
                <a:moveTo>
                  <a:pt x="1708444" y="1987916"/>
                </a:moveTo>
                <a:cubicBezTo>
                  <a:pt x="1660655" y="1999863"/>
                  <a:pt x="1624814" y="2035704"/>
                  <a:pt x="1612867" y="2083493"/>
                </a:cubicBezTo>
                <a:cubicBezTo>
                  <a:pt x="1612867" y="2143229"/>
                  <a:pt x="1648708" y="2179070"/>
                  <a:pt x="1708444" y="2179070"/>
                </a:cubicBezTo>
                <a:cubicBezTo>
                  <a:pt x="1768180" y="2179070"/>
                  <a:pt x="1804021" y="2107387"/>
                  <a:pt x="1792074" y="2047651"/>
                </a:cubicBezTo>
                <a:cubicBezTo>
                  <a:pt x="1780127" y="2011810"/>
                  <a:pt x="1744286" y="1999863"/>
                  <a:pt x="1708444" y="1987916"/>
                </a:cubicBezTo>
                <a:lnTo>
                  <a:pt x="1708444" y="1987916"/>
                </a:lnTo>
                <a:close/>
                <a:moveTo>
                  <a:pt x="1254452" y="2011810"/>
                </a:moveTo>
                <a:cubicBezTo>
                  <a:pt x="1206663" y="2023757"/>
                  <a:pt x="1170822" y="2071546"/>
                  <a:pt x="1158875" y="2119334"/>
                </a:cubicBezTo>
                <a:cubicBezTo>
                  <a:pt x="1158875" y="2167123"/>
                  <a:pt x="1194716" y="2191017"/>
                  <a:pt x="1242505" y="2202965"/>
                </a:cubicBezTo>
                <a:cubicBezTo>
                  <a:pt x="1290293" y="2202965"/>
                  <a:pt x="1338082" y="2155176"/>
                  <a:pt x="1338082" y="2107387"/>
                </a:cubicBezTo>
                <a:cubicBezTo>
                  <a:pt x="1338082" y="2059599"/>
                  <a:pt x="1314188" y="2011810"/>
                  <a:pt x="1254452" y="2011810"/>
                </a:cubicBezTo>
                <a:lnTo>
                  <a:pt x="1254452" y="2011810"/>
                </a:lnTo>
                <a:close/>
                <a:moveTo>
                  <a:pt x="788513" y="2059599"/>
                </a:moveTo>
                <a:cubicBezTo>
                  <a:pt x="728777" y="2047651"/>
                  <a:pt x="704883" y="2119334"/>
                  <a:pt x="704883" y="2155176"/>
                </a:cubicBezTo>
                <a:cubicBezTo>
                  <a:pt x="704883" y="2202965"/>
                  <a:pt x="740724" y="2238806"/>
                  <a:pt x="788513" y="2238806"/>
                </a:cubicBezTo>
                <a:cubicBezTo>
                  <a:pt x="824354" y="2238806"/>
                  <a:pt x="848248" y="2202965"/>
                  <a:pt x="872143" y="2179070"/>
                </a:cubicBezTo>
                <a:cubicBezTo>
                  <a:pt x="884090" y="2155176"/>
                  <a:pt x="872143" y="2131282"/>
                  <a:pt x="872143" y="2107387"/>
                </a:cubicBezTo>
                <a:cubicBezTo>
                  <a:pt x="860196" y="2071546"/>
                  <a:pt x="836301" y="2047651"/>
                  <a:pt x="788513" y="2059599"/>
                </a:cubicBezTo>
                <a:lnTo>
                  <a:pt x="788513" y="2059599"/>
                </a:lnTo>
                <a:close/>
                <a:moveTo>
                  <a:pt x="334521" y="2107387"/>
                </a:moveTo>
                <a:cubicBezTo>
                  <a:pt x="286732" y="2107387"/>
                  <a:pt x="250890" y="2155176"/>
                  <a:pt x="250890" y="2202965"/>
                </a:cubicBezTo>
                <a:cubicBezTo>
                  <a:pt x="250890" y="2250753"/>
                  <a:pt x="286732" y="2286595"/>
                  <a:pt x="334521" y="2286595"/>
                </a:cubicBezTo>
                <a:cubicBezTo>
                  <a:pt x="394256" y="2286595"/>
                  <a:pt x="418151" y="2226859"/>
                  <a:pt x="418151" y="2179070"/>
                </a:cubicBezTo>
                <a:cubicBezTo>
                  <a:pt x="418151" y="2143229"/>
                  <a:pt x="394256" y="2095440"/>
                  <a:pt x="334521" y="2107387"/>
                </a:cubicBezTo>
                <a:lnTo>
                  <a:pt x="334521" y="2107387"/>
                </a:lnTo>
                <a:close/>
                <a:moveTo>
                  <a:pt x="9951985" y="4687"/>
                </a:moveTo>
                <a:cubicBezTo>
                  <a:pt x="9928091" y="-7260"/>
                  <a:pt x="9904196" y="4687"/>
                  <a:pt x="9880302" y="28581"/>
                </a:cubicBezTo>
                <a:cubicBezTo>
                  <a:pt x="9844460" y="76370"/>
                  <a:pt x="9820566" y="124159"/>
                  <a:pt x="9832513" y="183894"/>
                </a:cubicBezTo>
                <a:cubicBezTo>
                  <a:pt x="9844460" y="231683"/>
                  <a:pt x="9892249" y="267524"/>
                  <a:pt x="9951985" y="255577"/>
                </a:cubicBezTo>
                <a:cubicBezTo>
                  <a:pt x="9999774" y="243630"/>
                  <a:pt x="10047562" y="207789"/>
                  <a:pt x="10071456" y="160000"/>
                </a:cubicBezTo>
                <a:cubicBezTo>
                  <a:pt x="10095351" y="88317"/>
                  <a:pt x="10035615" y="-7260"/>
                  <a:pt x="9951985" y="4687"/>
                </a:cubicBezTo>
                <a:lnTo>
                  <a:pt x="9951985" y="4687"/>
                </a:lnTo>
                <a:close/>
                <a:moveTo>
                  <a:pt x="9497993" y="52476"/>
                </a:moveTo>
                <a:cubicBezTo>
                  <a:pt x="9438257" y="40528"/>
                  <a:pt x="9402415" y="100264"/>
                  <a:pt x="9378521" y="148053"/>
                </a:cubicBezTo>
                <a:cubicBezTo>
                  <a:pt x="9354627" y="219736"/>
                  <a:pt x="9414363" y="303366"/>
                  <a:pt x="9497993" y="303366"/>
                </a:cubicBezTo>
                <a:cubicBezTo>
                  <a:pt x="9569676" y="291419"/>
                  <a:pt x="9617464" y="231683"/>
                  <a:pt x="9617464" y="160000"/>
                </a:cubicBezTo>
                <a:cubicBezTo>
                  <a:pt x="9617464" y="100264"/>
                  <a:pt x="9569676" y="40528"/>
                  <a:pt x="9497993" y="52476"/>
                </a:cubicBezTo>
                <a:lnTo>
                  <a:pt x="9497993" y="52476"/>
                </a:lnTo>
                <a:close/>
                <a:moveTo>
                  <a:pt x="9044001" y="88317"/>
                </a:moveTo>
                <a:cubicBezTo>
                  <a:pt x="8948423" y="100264"/>
                  <a:pt x="8888688" y="195841"/>
                  <a:pt x="8936476" y="291419"/>
                </a:cubicBezTo>
                <a:cubicBezTo>
                  <a:pt x="8960371" y="327260"/>
                  <a:pt x="8996212" y="339207"/>
                  <a:pt x="9032053" y="339207"/>
                </a:cubicBezTo>
                <a:cubicBezTo>
                  <a:pt x="9079842" y="339207"/>
                  <a:pt x="9127631" y="291419"/>
                  <a:pt x="9151525" y="243630"/>
                </a:cubicBezTo>
                <a:cubicBezTo>
                  <a:pt x="9175419" y="171947"/>
                  <a:pt x="9127631" y="76370"/>
                  <a:pt x="9044001" y="88317"/>
                </a:cubicBezTo>
                <a:lnTo>
                  <a:pt x="9044001" y="88317"/>
                </a:lnTo>
                <a:close/>
                <a:moveTo>
                  <a:pt x="8590009" y="112211"/>
                </a:moveTo>
                <a:cubicBezTo>
                  <a:pt x="8530273" y="112211"/>
                  <a:pt x="8494431" y="160000"/>
                  <a:pt x="8470537" y="195841"/>
                </a:cubicBezTo>
                <a:cubicBezTo>
                  <a:pt x="8458590" y="243630"/>
                  <a:pt x="8458590" y="303366"/>
                  <a:pt x="8506378" y="339207"/>
                </a:cubicBezTo>
                <a:cubicBezTo>
                  <a:pt x="8590009" y="386996"/>
                  <a:pt x="8697533" y="327260"/>
                  <a:pt x="8697533" y="231683"/>
                </a:cubicBezTo>
                <a:cubicBezTo>
                  <a:pt x="8685586" y="183894"/>
                  <a:pt x="8673639" y="112211"/>
                  <a:pt x="8590009" y="112211"/>
                </a:cubicBezTo>
                <a:lnTo>
                  <a:pt x="8590009" y="112211"/>
                </a:lnTo>
                <a:close/>
                <a:moveTo>
                  <a:pt x="10155087" y="279472"/>
                </a:moveTo>
                <a:cubicBezTo>
                  <a:pt x="10107298" y="291419"/>
                  <a:pt x="10047562" y="327260"/>
                  <a:pt x="10035615" y="386996"/>
                </a:cubicBezTo>
                <a:cubicBezTo>
                  <a:pt x="10023668" y="434785"/>
                  <a:pt x="10035615" y="482573"/>
                  <a:pt x="10083404" y="518415"/>
                </a:cubicBezTo>
                <a:cubicBezTo>
                  <a:pt x="10131192" y="542309"/>
                  <a:pt x="10178981" y="530362"/>
                  <a:pt x="10226770" y="506468"/>
                </a:cubicBezTo>
                <a:cubicBezTo>
                  <a:pt x="10274558" y="470626"/>
                  <a:pt x="10286505" y="410890"/>
                  <a:pt x="10274558" y="351155"/>
                </a:cubicBezTo>
                <a:cubicBezTo>
                  <a:pt x="10262611" y="303366"/>
                  <a:pt x="10202875" y="267524"/>
                  <a:pt x="10155087" y="279472"/>
                </a:cubicBezTo>
                <a:lnTo>
                  <a:pt x="10155087" y="279472"/>
                </a:lnTo>
                <a:close/>
                <a:moveTo>
                  <a:pt x="9701094" y="339207"/>
                </a:moveTo>
                <a:cubicBezTo>
                  <a:pt x="9629412" y="327260"/>
                  <a:pt x="9581623" y="410890"/>
                  <a:pt x="9569676" y="470626"/>
                </a:cubicBezTo>
                <a:cubicBezTo>
                  <a:pt x="9569676" y="506468"/>
                  <a:pt x="9581623" y="542309"/>
                  <a:pt x="9617464" y="566203"/>
                </a:cubicBezTo>
                <a:cubicBezTo>
                  <a:pt x="9653306" y="578151"/>
                  <a:pt x="9689147" y="613992"/>
                  <a:pt x="9736936" y="578151"/>
                </a:cubicBezTo>
                <a:cubicBezTo>
                  <a:pt x="9784725" y="542309"/>
                  <a:pt x="9820566" y="506468"/>
                  <a:pt x="9820566" y="446732"/>
                </a:cubicBezTo>
                <a:cubicBezTo>
                  <a:pt x="9820566" y="386996"/>
                  <a:pt x="9772777" y="327260"/>
                  <a:pt x="9701094" y="339207"/>
                </a:cubicBezTo>
                <a:lnTo>
                  <a:pt x="9701094" y="339207"/>
                </a:lnTo>
                <a:close/>
                <a:moveTo>
                  <a:pt x="9235155" y="375049"/>
                </a:moveTo>
                <a:cubicBezTo>
                  <a:pt x="9163472" y="386996"/>
                  <a:pt x="9103736" y="458679"/>
                  <a:pt x="9115684" y="542309"/>
                </a:cubicBezTo>
                <a:cubicBezTo>
                  <a:pt x="9127631" y="602045"/>
                  <a:pt x="9187367" y="625939"/>
                  <a:pt x="9235155" y="625939"/>
                </a:cubicBezTo>
                <a:cubicBezTo>
                  <a:pt x="9306838" y="625939"/>
                  <a:pt x="9354627" y="554256"/>
                  <a:pt x="9354627" y="494521"/>
                </a:cubicBezTo>
                <a:cubicBezTo>
                  <a:pt x="9354627" y="434785"/>
                  <a:pt x="9318785" y="375049"/>
                  <a:pt x="9235155" y="375049"/>
                </a:cubicBezTo>
                <a:lnTo>
                  <a:pt x="9235155" y="375049"/>
                </a:lnTo>
                <a:close/>
                <a:moveTo>
                  <a:pt x="8781163" y="410890"/>
                </a:moveTo>
                <a:cubicBezTo>
                  <a:pt x="8721427" y="398943"/>
                  <a:pt x="8685586" y="446732"/>
                  <a:pt x="8661692" y="494521"/>
                </a:cubicBezTo>
                <a:cubicBezTo>
                  <a:pt x="8649744" y="554256"/>
                  <a:pt x="8661692" y="625939"/>
                  <a:pt x="8733374" y="649834"/>
                </a:cubicBezTo>
                <a:cubicBezTo>
                  <a:pt x="8828952" y="673728"/>
                  <a:pt x="8912582" y="566203"/>
                  <a:pt x="8876740" y="482573"/>
                </a:cubicBezTo>
                <a:cubicBezTo>
                  <a:pt x="8864793" y="446732"/>
                  <a:pt x="8840899" y="398943"/>
                  <a:pt x="8781163" y="410890"/>
                </a:cubicBezTo>
                <a:lnTo>
                  <a:pt x="8781163" y="410890"/>
                </a:lnTo>
                <a:close/>
                <a:moveTo>
                  <a:pt x="8315224" y="434785"/>
                </a:moveTo>
                <a:cubicBezTo>
                  <a:pt x="8255488" y="434785"/>
                  <a:pt x="8195752" y="494521"/>
                  <a:pt x="8195752" y="554256"/>
                </a:cubicBezTo>
                <a:cubicBezTo>
                  <a:pt x="8195752" y="602045"/>
                  <a:pt x="8231594" y="637886"/>
                  <a:pt x="8267435" y="661781"/>
                </a:cubicBezTo>
                <a:cubicBezTo>
                  <a:pt x="8327171" y="685675"/>
                  <a:pt x="8398854" y="637886"/>
                  <a:pt x="8422748" y="578151"/>
                </a:cubicBezTo>
                <a:cubicBezTo>
                  <a:pt x="8446643" y="506468"/>
                  <a:pt x="8398854" y="422838"/>
                  <a:pt x="8315224" y="434785"/>
                </a:cubicBezTo>
                <a:lnTo>
                  <a:pt x="8315224" y="434785"/>
                </a:lnTo>
                <a:close/>
                <a:moveTo>
                  <a:pt x="7861232" y="434785"/>
                </a:moveTo>
                <a:cubicBezTo>
                  <a:pt x="7765655" y="434785"/>
                  <a:pt x="7717866" y="542309"/>
                  <a:pt x="7753708" y="625939"/>
                </a:cubicBezTo>
                <a:cubicBezTo>
                  <a:pt x="7777602" y="661781"/>
                  <a:pt x="7813443" y="673728"/>
                  <a:pt x="7849285" y="673728"/>
                </a:cubicBezTo>
                <a:cubicBezTo>
                  <a:pt x="7909021" y="673728"/>
                  <a:pt x="7956809" y="613992"/>
                  <a:pt x="7968756" y="554256"/>
                </a:cubicBezTo>
                <a:cubicBezTo>
                  <a:pt x="7968756" y="494521"/>
                  <a:pt x="7920968" y="446732"/>
                  <a:pt x="7861232" y="434785"/>
                </a:cubicBezTo>
                <a:lnTo>
                  <a:pt x="7861232" y="434785"/>
                </a:lnTo>
                <a:close/>
                <a:moveTo>
                  <a:pt x="9928091" y="613992"/>
                </a:moveTo>
                <a:cubicBezTo>
                  <a:pt x="9844460" y="625939"/>
                  <a:pt x="9796672" y="709569"/>
                  <a:pt x="9820566" y="793200"/>
                </a:cubicBezTo>
                <a:cubicBezTo>
                  <a:pt x="9820566" y="817094"/>
                  <a:pt x="9856408" y="852935"/>
                  <a:pt x="9892249" y="864883"/>
                </a:cubicBezTo>
                <a:cubicBezTo>
                  <a:pt x="9951985" y="876830"/>
                  <a:pt x="9999774" y="840988"/>
                  <a:pt x="10035615" y="805147"/>
                </a:cubicBezTo>
                <a:cubicBezTo>
                  <a:pt x="10071456" y="745411"/>
                  <a:pt x="10071456" y="673728"/>
                  <a:pt x="10011721" y="625939"/>
                </a:cubicBezTo>
                <a:cubicBezTo>
                  <a:pt x="9987826" y="613992"/>
                  <a:pt x="9951985" y="613992"/>
                  <a:pt x="9928091" y="613992"/>
                </a:cubicBezTo>
                <a:lnTo>
                  <a:pt x="9928091" y="613992"/>
                </a:lnTo>
                <a:close/>
                <a:moveTo>
                  <a:pt x="9474098" y="661781"/>
                </a:moveTo>
                <a:cubicBezTo>
                  <a:pt x="9402415" y="673728"/>
                  <a:pt x="9342680" y="721517"/>
                  <a:pt x="9342680" y="793200"/>
                </a:cubicBezTo>
                <a:cubicBezTo>
                  <a:pt x="9342680" y="864883"/>
                  <a:pt x="9390468" y="912671"/>
                  <a:pt x="9462151" y="912671"/>
                </a:cubicBezTo>
                <a:cubicBezTo>
                  <a:pt x="9533834" y="900724"/>
                  <a:pt x="9593570" y="840988"/>
                  <a:pt x="9593570" y="769305"/>
                </a:cubicBezTo>
                <a:cubicBezTo>
                  <a:pt x="9593570" y="709569"/>
                  <a:pt x="9545781" y="649834"/>
                  <a:pt x="9474098" y="661781"/>
                </a:cubicBezTo>
                <a:lnTo>
                  <a:pt x="9474098" y="661781"/>
                </a:lnTo>
                <a:close/>
                <a:moveTo>
                  <a:pt x="9008159" y="697622"/>
                </a:moveTo>
                <a:cubicBezTo>
                  <a:pt x="8948423" y="709569"/>
                  <a:pt x="8912582" y="733464"/>
                  <a:pt x="8900635" y="781252"/>
                </a:cubicBezTo>
                <a:cubicBezTo>
                  <a:pt x="8876740" y="829041"/>
                  <a:pt x="8864793" y="888777"/>
                  <a:pt x="8924529" y="924618"/>
                </a:cubicBezTo>
                <a:cubicBezTo>
                  <a:pt x="9020106" y="972407"/>
                  <a:pt x="9127631" y="900724"/>
                  <a:pt x="9127631" y="805147"/>
                </a:cubicBezTo>
                <a:cubicBezTo>
                  <a:pt x="9127631" y="745411"/>
                  <a:pt x="9079842" y="685675"/>
                  <a:pt x="9008159" y="697622"/>
                </a:cubicBezTo>
                <a:lnTo>
                  <a:pt x="9008159" y="697622"/>
                </a:lnTo>
                <a:close/>
                <a:moveTo>
                  <a:pt x="8542220" y="721517"/>
                </a:moveTo>
                <a:cubicBezTo>
                  <a:pt x="8458590" y="733464"/>
                  <a:pt x="8398854" y="805147"/>
                  <a:pt x="8422748" y="888777"/>
                </a:cubicBezTo>
                <a:cubicBezTo>
                  <a:pt x="8434695" y="912671"/>
                  <a:pt x="8470537" y="948513"/>
                  <a:pt x="8494431" y="960460"/>
                </a:cubicBezTo>
                <a:cubicBezTo>
                  <a:pt x="8554167" y="972407"/>
                  <a:pt x="8625850" y="936565"/>
                  <a:pt x="8649744" y="876830"/>
                </a:cubicBezTo>
                <a:cubicBezTo>
                  <a:pt x="8661692" y="805147"/>
                  <a:pt x="8637797" y="721517"/>
                  <a:pt x="8542220" y="721517"/>
                </a:cubicBezTo>
                <a:lnTo>
                  <a:pt x="8542220" y="721517"/>
                </a:lnTo>
                <a:close/>
                <a:moveTo>
                  <a:pt x="8076281" y="733464"/>
                </a:moveTo>
                <a:cubicBezTo>
                  <a:pt x="8040439" y="745411"/>
                  <a:pt x="8004598" y="757358"/>
                  <a:pt x="7980704" y="781252"/>
                </a:cubicBezTo>
                <a:cubicBezTo>
                  <a:pt x="7920968" y="852935"/>
                  <a:pt x="7980704" y="972407"/>
                  <a:pt x="8064334" y="972407"/>
                </a:cubicBezTo>
                <a:cubicBezTo>
                  <a:pt x="8159911" y="972407"/>
                  <a:pt x="8219647" y="864883"/>
                  <a:pt x="8171858" y="781252"/>
                </a:cubicBezTo>
                <a:cubicBezTo>
                  <a:pt x="8147964" y="745411"/>
                  <a:pt x="8112122" y="745411"/>
                  <a:pt x="8076281" y="733464"/>
                </a:cubicBezTo>
                <a:lnTo>
                  <a:pt x="8076281" y="733464"/>
                </a:lnTo>
                <a:close/>
                <a:moveTo>
                  <a:pt x="7622289" y="733464"/>
                </a:moveTo>
                <a:cubicBezTo>
                  <a:pt x="7526711" y="745411"/>
                  <a:pt x="7466976" y="840988"/>
                  <a:pt x="7514764" y="924618"/>
                </a:cubicBezTo>
                <a:cubicBezTo>
                  <a:pt x="7526711" y="948513"/>
                  <a:pt x="7562553" y="972407"/>
                  <a:pt x="7598394" y="972407"/>
                </a:cubicBezTo>
                <a:cubicBezTo>
                  <a:pt x="7646183" y="972407"/>
                  <a:pt x="7705919" y="936565"/>
                  <a:pt x="7717866" y="888777"/>
                </a:cubicBezTo>
                <a:cubicBezTo>
                  <a:pt x="7729813" y="817094"/>
                  <a:pt x="7705919" y="745411"/>
                  <a:pt x="7622289" y="733464"/>
                </a:cubicBezTo>
                <a:lnTo>
                  <a:pt x="7622289" y="733464"/>
                </a:lnTo>
                <a:close/>
                <a:moveTo>
                  <a:pt x="7156350" y="733464"/>
                </a:moveTo>
                <a:cubicBezTo>
                  <a:pt x="7072719" y="721517"/>
                  <a:pt x="7024931" y="805147"/>
                  <a:pt x="7036878" y="876830"/>
                </a:cubicBezTo>
                <a:cubicBezTo>
                  <a:pt x="7060772" y="948513"/>
                  <a:pt x="7144402" y="972407"/>
                  <a:pt x="7204138" y="936565"/>
                </a:cubicBezTo>
                <a:cubicBezTo>
                  <a:pt x="7251927" y="912671"/>
                  <a:pt x="7263874" y="852935"/>
                  <a:pt x="7251927" y="805147"/>
                </a:cubicBezTo>
                <a:cubicBezTo>
                  <a:pt x="7239980" y="769305"/>
                  <a:pt x="7216085" y="733464"/>
                  <a:pt x="7156350" y="733464"/>
                </a:cubicBezTo>
                <a:lnTo>
                  <a:pt x="7156350" y="733464"/>
                </a:lnTo>
                <a:close/>
                <a:moveTo>
                  <a:pt x="6690410" y="709569"/>
                </a:moveTo>
                <a:cubicBezTo>
                  <a:pt x="6630674" y="697622"/>
                  <a:pt x="6570939" y="757358"/>
                  <a:pt x="6570939" y="817094"/>
                </a:cubicBezTo>
                <a:cubicBezTo>
                  <a:pt x="6570939" y="852935"/>
                  <a:pt x="6594833" y="900724"/>
                  <a:pt x="6642622" y="924618"/>
                </a:cubicBezTo>
                <a:cubicBezTo>
                  <a:pt x="6702357" y="936565"/>
                  <a:pt x="6762093" y="912671"/>
                  <a:pt x="6785988" y="864883"/>
                </a:cubicBezTo>
                <a:cubicBezTo>
                  <a:pt x="6809882" y="793200"/>
                  <a:pt x="6774040" y="721517"/>
                  <a:pt x="6690410" y="709569"/>
                </a:cubicBezTo>
                <a:lnTo>
                  <a:pt x="6690410" y="709569"/>
                </a:lnTo>
                <a:close/>
                <a:moveTo>
                  <a:pt x="10190928" y="900724"/>
                </a:moveTo>
                <a:cubicBezTo>
                  <a:pt x="10107298" y="900724"/>
                  <a:pt x="10059509" y="972407"/>
                  <a:pt x="10059509" y="1044090"/>
                </a:cubicBezTo>
                <a:cubicBezTo>
                  <a:pt x="10059509" y="1091879"/>
                  <a:pt x="10083404" y="1139667"/>
                  <a:pt x="10143139" y="1151614"/>
                </a:cubicBezTo>
                <a:cubicBezTo>
                  <a:pt x="10226770" y="1163562"/>
                  <a:pt x="10298453" y="1103826"/>
                  <a:pt x="10310400" y="1020196"/>
                </a:cubicBezTo>
                <a:cubicBezTo>
                  <a:pt x="10310400" y="948513"/>
                  <a:pt x="10250664" y="912671"/>
                  <a:pt x="10190928" y="900724"/>
                </a:cubicBezTo>
                <a:lnTo>
                  <a:pt x="10190928" y="900724"/>
                </a:lnTo>
                <a:close/>
                <a:moveTo>
                  <a:pt x="9724989" y="960460"/>
                </a:moveTo>
                <a:cubicBezTo>
                  <a:pt x="9653306" y="960460"/>
                  <a:pt x="9605517" y="1020196"/>
                  <a:pt x="9593570" y="1091879"/>
                </a:cubicBezTo>
                <a:cubicBezTo>
                  <a:pt x="9593570" y="1163562"/>
                  <a:pt x="9653306" y="1211350"/>
                  <a:pt x="9713042" y="1211350"/>
                </a:cubicBezTo>
                <a:cubicBezTo>
                  <a:pt x="9784725" y="1199403"/>
                  <a:pt x="9844460" y="1139667"/>
                  <a:pt x="9844460" y="1067984"/>
                </a:cubicBezTo>
                <a:cubicBezTo>
                  <a:pt x="9844460" y="1008248"/>
                  <a:pt x="9796672" y="948513"/>
                  <a:pt x="9724989" y="960460"/>
                </a:cubicBezTo>
                <a:lnTo>
                  <a:pt x="9724989" y="960460"/>
                </a:lnTo>
                <a:close/>
                <a:moveTo>
                  <a:pt x="9247102" y="1008248"/>
                </a:moveTo>
                <a:cubicBezTo>
                  <a:pt x="9187367" y="1008248"/>
                  <a:pt x="9127631" y="1067984"/>
                  <a:pt x="9127631" y="1127720"/>
                </a:cubicBezTo>
                <a:cubicBezTo>
                  <a:pt x="9127631" y="1175509"/>
                  <a:pt x="9163472" y="1235245"/>
                  <a:pt x="9211261" y="1247192"/>
                </a:cubicBezTo>
                <a:cubicBezTo>
                  <a:pt x="9282944" y="1259139"/>
                  <a:pt x="9342680" y="1211350"/>
                  <a:pt x="9366574" y="1151614"/>
                </a:cubicBezTo>
                <a:cubicBezTo>
                  <a:pt x="9390468" y="1079931"/>
                  <a:pt x="9330733" y="996301"/>
                  <a:pt x="9247102" y="1008248"/>
                </a:cubicBezTo>
                <a:lnTo>
                  <a:pt x="9247102" y="1008248"/>
                </a:lnTo>
                <a:close/>
                <a:moveTo>
                  <a:pt x="8781163" y="1032143"/>
                </a:moveTo>
                <a:cubicBezTo>
                  <a:pt x="8709480" y="1044090"/>
                  <a:pt x="8637797" y="1127720"/>
                  <a:pt x="8673639" y="1199403"/>
                </a:cubicBezTo>
                <a:cubicBezTo>
                  <a:pt x="8685586" y="1235245"/>
                  <a:pt x="8721427" y="1294980"/>
                  <a:pt x="8781163" y="1271086"/>
                </a:cubicBezTo>
                <a:cubicBezTo>
                  <a:pt x="8817005" y="1259139"/>
                  <a:pt x="8852846" y="1247192"/>
                  <a:pt x="8876740" y="1223297"/>
                </a:cubicBezTo>
                <a:cubicBezTo>
                  <a:pt x="8912582" y="1175509"/>
                  <a:pt x="8900635" y="1127720"/>
                  <a:pt x="8876740" y="1079931"/>
                </a:cubicBezTo>
                <a:cubicBezTo>
                  <a:pt x="8852846" y="1044090"/>
                  <a:pt x="8817005" y="1044090"/>
                  <a:pt x="8781163" y="1032143"/>
                </a:cubicBezTo>
                <a:lnTo>
                  <a:pt x="8781163" y="1032143"/>
                </a:lnTo>
                <a:close/>
                <a:moveTo>
                  <a:pt x="8315224" y="1056037"/>
                </a:moveTo>
                <a:cubicBezTo>
                  <a:pt x="8279383" y="1067984"/>
                  <a:pt x="8243541" y="1067984"/>
                  <a:pt x="8219647" y="1103826"/>
                </a:cubicBezTo>
                <a:cubicBezTo>
                  <a:pt x="8183805" y="1163562"/>
                  <a:pt x="8183805" y="1259139"/>
                  <a:pt x="8267435" y="1283033"/>
                </a:cubicBezTo>
                <a:cubicBezTo>
                  <a:pt x="8327171" y="1306927"/>
                  <a:pt x="8398854" y="1259139"/>
                  <a:pt x="8422748" y="1211350"/>
                </a:cubicBezTo>
                <a:cubicBezTo>
                  <a:pt x="8446643" y="1151614"/>
                  <a:pt x="8410801" y="1056037"/>
                  <a:pt x="8315224" y="1056037"/>
                </a:cubicBezTo>
                <a:lnTo>
                  <a:pt x="8315224" y="1056037"/>
                </a:lnTo>
                <a:close/>
                <a:moveTo>
                  <a:pt x="7849285" y="1067984"/>
                </a:moveTo>
                <a:cubicBezTo>
                  <a:pt x="7813443" y="1056037"/>
                  <a:pt x="7777602" y="1091879"/>
                  <a:pt x="7753708" y="1115773"/>
                </a:cubicBezTo>
                <a:cubicBezTo>
                  <a:pt x="7729813" y="1139667"/>
                  <a:pt x="7717866" y="1175509"/>
                  <a:pt x="7729813" y="1211350"/>
                </a:cubicBezTo>
                <a:cubicBezTo>
                  <a:pt x="7741760" y="1259139"/>
                  <a:pt x="7789549" y="1294980"/>
                  <a:pt x="7837338" y="1294980"/>
                </a:cubicBezTo>
                <a:cubicBezTo>
                  <a:pt x="7873179" y="1283033"/>
                  <a:pt x="7909021" y="1283033"/>
                  <a:pt x="7932915" y="1247192"/>
                </a:cubicBezTo>
                <a:cubicBezTo>
                  <a:pt x="7944862" y="1211350"/>
                  <a:pt x="7968756" y="1175509"/>
                  <a:pt x="7956809" y="1139667"/>
                </a:cubicBezTo>
                <a:cubicBezTo>
                  <a:pt x="7944862" y="1103826"/>
                  <a:pt x="7909021" y="1067984"/>
                  <a:pt x="7849285" y="1067984"/>
                </a:cubicBezTo>
                <a:lnTo>
                  <a:pt x="7849285" y="1067984"/>
                </a:lnTo>
                <a:close/>
                <a:moveTo>
                  <a:pt x="7383346" y="1067984"/>
                </a:moveTo>
                <a:cubicBezTo>
                  <a:pt x="7347504" y="1056037"/>
                  <a:pt x="7311663" y="1079931"/>
                  <a:pt x="7287768" y="1103826"/>
                </a:cubicBezTo>
                <a:cubicBezTo>
                  <a:pt x="7239980" y="1163562"/>
                  <a:pt x="7251927" y="1259139"/>
                  <a:pt x="7335557" y="1283033"/>
                </a:cubicBezTo>
                <a:cubicBezTo>
                  <a:pt x="7407240" y="1306927"/>
                  <a:pt x="7478923" y="1247192"/>
                  <a:pt x="7478923" y="1175509"/>
                </a:cubicBezTo>
                <a:cubicBezTo>
                  <a:pt x="7490870" y="1127720"/>
                  <a:pt x="7466976" y="1056037"/>
                  <a:pt x="7383346" y="1067984"/>
                </a:cubicBezTo>
                <a:lnTo>
                  <a:pt x="7383346" y="1067984"/>
                </a:lnTo>
                <a:close/>
                <a:moveTo>
                  <a:pt x="6917406" y="1044090"/>
                </a:moveTo>
                <a:cubicBezTo>
                  <a:pt x="6845723" y="1056037"/>
                  <a:pt x="6785988" y="1103826"/>
                  <a:pt x="6797935" y="1187456"/>
                </a:cubicBezTo>
                <a:cubicBezTo>
                  <a:pt x="6809882" y="1235245"/>
                  <a:pt x="6845723" y="1259139"/>
                  <a:pt x="6893512" y="1271086"/>
                </a:cubicBezTo>
                <a:cubicBezTo>
                  <a:pt x="6941301" y="1271086"/>
                  <a:pt x="6989089" y="1247192"/>
                  <a:pt x="7012984" y="1199403"/>
                </a:cubicBezTo>
                <a:cubicBezTo>
                  <a:pt x="7036878" y="1127720"/>
                  <a:pt x="7001036" y="1056037"/>
                  <a:pt x="6917406" y="1044090"/>
                </a:cubicBezTo>
                <a:lnTo>
                  <a:pt x="6917406" y="1044090"/>
                </a:lnTo>
                <a:close/>
                <a:moveTo>
                  <a:pt x="6451467" y="1020196"/>
                </a:moveTo>
                <a:cubicBezTo>
                  <a:pt x="6355890" y="1032143"/>
                  <a:pt x="6296154" y="1115773"/>
                  <a:pt x="6355890" y="1199403"/>
                </a:cubicBezTo>
                <a:cubicBezTo>
                  <a:pt x="6391731" y="1235245"/>
                  <a:pt x="6463414" y="1259139"/>
                  <a:pt x="6511203" y="1211350"/>
                </a:cubicBezTo>
                <a:cubicBezTo>
                  <a:pt x="6535097" y="1175509"/>
                  <a:pt x="6558991" y="1139667"/>
                  <a:pt x="6547044" y="1091879"/>
                </a:cubicBezTo>
                <a:cubicBezTo>
                  <a:pt x="6535097" y="1056037"/>
                  <a:pt x="6511203" y="1020196"/>
                  <a:pt x="6451467" y="1020196"/>
                </a:cubicBezTo>
                <a:lnTo>
                  <a:pt x="6451467" y="1020196"/>
                </a:lnTo>
                <a:close/>
                <a:moveTo>
                  <a:pt x="5985528" y="984354"/>
                </a:moveTo>
                <a:cubicBezTo>
                  <a:pt x="5961633" y="972407"/>
                  <a:pt x="5937739" y="984354"/>
                  <a:pt x="5913845" y="1008248"/>
                </a:cubicBezTo>
                <a:cubicBezTo>
                  <a:pt x="5878003" y="1044090"/>
                  <a:pt x="5854109" y="1103826"/>
                  <a:pt x="5889950" y="1151614"/>
                </a:cubicBezTo>
                <a:cubicBezTo>
                  <a:pt x="5913845" y="1187456"/>
                  <a:pt x="5961633" y="1199403"/>
                  <a:pt x="6009422" y="1187456"/>
                </a:cubicBezTo>
                <a:cubicBezTo>
                  <a:pt x="6069158" y="1175509"/>
                  <a:pt x="6093052" y="1115773"/>
                  <a:pt x="6081105" y="1056037"/>
                </a:cubicBezTo>
                <a:cubicBezTo>
                  <a:pt x="6069158" y="1020196"/>
                  <a:pt x="6045264" y="984354"/>
                  <a:pt x="5985528" y="984354"/>
                </a:cubicBezTo>
                <a:lnTo>
                  <a:pt x="5985528" y="984354"/>
                </a:lnTo>
                <a:close/>
                <a:moveTo>
                  <a:pt x="5519588" y="936565"/>
                </a:moveTo>
                <a:cubicBezTo>
                  <a:pt x="5447906" y="924618"/>
                  <a:pt x="5388170" y="1008248"/>
                  <a:pt x="5412064" y="1067984"/>
                </a:cubicBezTo>
                <a:cubicBezTo>
                  <a:pt x="5435958" y="1115773"/>
                  <a:pt x="5483747" y="1151614"/>
                  <a:pt x="5543483" y="1139667"/>
                </a:cubicBezTo>
                <a:cubicBezTo>
                  <a:pt x="5603219" y="1115773"/>
                  <a:pt x="5627113" y="1067984"/>
                  <a:pt x="5615166" y="1008248"/>
                </a:cubicBezTo>
                <a:cubicBezTo>
                  <a:pt x="5603219" y="972407"/>
                  <a:pt x="5579324" y="936565"/>
                  <a:pt x="5519588" y="936565"/>
                </a:cubicBezTo>
                <a:lnTo>
                  <a:pt x="5519588" y="936565"/>
                </a:lnTo>
                <a:close/>
                <a:moveTo>
                  <a:pt x="5065596" y="876830"/>
                </a:moveTo>
                <a:cubicBezTo>
                  <a:pt x="4993913" y="864883"/>
                  <a:pt x="4922230" y="936565"/>
                  <a:pt x="4946125" y="1008248"/>
                </a:cubicBezTo>
                <a:cubicBezTo>
                  <a:pt x="4970019" y="1032143"/>
                  <a:pt x="4993913" y="1067984"/>
                  <a:pt x="5029755" y="1079931"/>
                </a:cubicBezTo>
                <a:cubicBezTo>
                  <a:pt x="5065596" y="1079931"/>
                  <a:pt x="5113385" y="1079931"/>
                  <a:pt x="5137279" y="1032143"/>
                </a:cubicBezTo>
                <a:cubicBezTo>
                  <a:pt x="5173121" y="972407"/>
                  <a:pt x="5149227" y="900724"/>
                  <a:pt x="5065596" y="876830"/>
                </a:cubicBezTo>
                <a:lnTo>
                  <a:pt x="5065596" y="876830"/>
                </a:lnTo>
                <a:close/>
                <a:moveTo>
                  <a:pt x="4587710" y="829041"/>
                </a:moveTo>
                <a:cubicBezTo>
                  <a:pt x="4527974" y="817094"/>
                  <a:pt x="4480186" y="864883"/>
                  <a:pt x="4480186" y="912671"/>
                </a:cubicBezTo>
                <a:cubicBezTo>
                  <a:pt x="4492133" y="960460"/>
                  <a:pt x="4504080" y="1020196"/>
                  <a:pt x="4563816" y="1020196"/>
                </a:cubicBezTo>
                <a:cubicBezTo>
                  <a:pt x="4635499" y="1020196"/>
                  <a:pt x="4683287" y="960460"/>
                  <a:pt x="4671340" y="888777"/>
                </a:cubicBezTo>
                <a:cubicBezTo>
                  <a:pt x="4659393" y="852935"/>
                  <a:pt x="4623551" y="840988"/>
                  <a:pt x="4587710" y="829041"/>
                </a:cubicBezTo>
                <a:lnTo>
                  <a:pt x="4587710" y="829041"/>
                </a:lnTo>
                <a:close/>
                <a:moveTo>
                  <a:pt x="4121771" y="781252"/>
                </a:moveTo>
                <a:cubicBezTo>
                  <a:pt x="4062035" y="769305"/>
                  <a:pt x="3990352" y="840988"/>
                  <a:pt x="4014246" y="900724"/>
                </a:cubicBezTo>
                <a:cubicBezTo>
                  <a:pt x="4026193" y="936565"/>
                  <a:pt x="4050088" y="972407"/>
                  <a:pt x="4097876" y="972407"/>
                </a:cubicBezTo>
                <a:cubicBezTo>
                  <a:pt x="4133718" y="960460"/>
                  <a:pt x="4169559" y="960460"/>
                  <a:pt x="4193454" y="924618"/>
                </a:cubicBezTo>
                <a:cubicBezTo>
                  <a:pt x="4229295" y="864883"/>
                  <a:pt x="4193454" y="793200"/>
                  <a:pt x="4121771" y="781252"/>
                </a:cubicBezTo>
                <a:lnTo>
                  <a:pt x="4121771" y="781252"/>
                </a:lnTo>
                <a:close/>
                <a:moveTo>
                  <a:pt x="3655831" y="745411"/>
                </a:moveTo>
                <a:cubicBezTo>
                  <a:pt x="3584148" y="745411"/>
                  <a:pt x="3524413" y="805147"/>
                  <a:pt x="3548307" y="876830"/>
                </a:cubicBezTo>
                <a:cubicBezTo>
                  <a:pt x="3560254" y="900724"/>
                  <a:pt x="3584148" y="936565"/>
                  <a:pt x="3631937" y="936565"/>
                </a:cubicBezTo>
                <a:cubicBezTo>
                  <a:pt x="3679726" y="924618"/>
                  <a:pt x="3739461" y="912671"/>
                  <a:pt x="3739461" y="852935"/>
                </a:cubicBezTo>
                <a:cubicBezTo>
                  <a:pt x="3739461" y="805147"/>
                  <a:pt x="3703620" y="757358"/>
                  <a:pt x="3655831" y="745411"/>
                </a:cubicBezTo>
                <a:lnTo>
                  <a:pt x="3655831" y="745411"/>
                </a:lnTo>
                <a:close/>
              </a:path>
            </a:pathLst>
          </a:custGeom>
          <a:solidFill>
            <a:srgbClr val="CABD93">
              <a:alpha val="60000"/>
            </a:srgbClr>
          </a:solidFill>
          <a:ln w="119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1031" name="Gráfico 37">
            <a:extLst>
              <a:ext uri="{FF2B5EF4-FFF2-40B4-BE49-F238E27FC236}">
                <a16:creationId xmlns:a16="http://schemas.microsoft.com/office/drawing/2014/main" id="{05EC376E-98D4-DEDF-0290-660676D3764E}"/>
              </a:ext>
            </a:extLst>
          </p:cNvPr>
          <p:cNvSpPr/>
          <p:nvPr/>
        </p:nvSpPr>
        <p:spPr>
          <a:xfrm flipH="1">
            <a:off x="17373600" y="342555"/>
            <a:ext cx="11582400" cy="3179460"/>
          </a:xfrm>
          <a:custGeom>
            <a:avLst/>
            <a:gdLst>
              <a:gd name="connsiteX0" fmla="*/ 10083404 w 10334294"/>
              <a:gd name="connsiteY0" fmla="*/ 1366663 h 2530847"/>
              <a:gd name="connsiteX1" fmla="*/ 10047562 w 10334294"/>
              <a:gd name="connsiteY1" fmla="*/ 1474188 h 2530847"/>
              <a:gd name="connsiteX2" fmla="*/ 9880302 w 10334294"/>
              <a:gd name="connsiteY2" fmla="*/ 1510029 h 2530847"/>
              <a:gd name="connsiteX3" fmla="*/ 9916143 w 10334294"/>
              <a:gd name="connsiteY3" fmla="*/ 1259139 h 2530847"/>
              <a:gd name="connsiteX4" fmla="*/ 10083404 w 10334294"/>
              <a:gd name="connsiteY4" fmla="*/ 1366663 h 2530847"/>
              <a:gd name="connsiteX5" fmla="*/ 10083404 w 10334294"/>
              <a:gd name="connsiteY5" fmla="*/ 1366663 h 2530847"/>
              <a:gd name="connsiteX6" fmla="*/ 9486046 w 10334294"/>
              <a:gd name="connsiteY6" fmla="*/ 1306927 h 2530847"/>
              <a:gd name="connsiteX7" fmla="*/ 9342680 w 10334294"/>
              <a:gd name="connsiteY7" fmla="*/ 1450293 h 2530847"/>
              <a:gd name="connsiteX8" fmla="*/ 9390468 w 10334294"/>
              <a:gd name="connsiteY8" fmla="*/ 1545871 h 2530847"/>
              <a:gd name="connsiteX9" fmla="*/ 9557729 w 10334294"/>
              <a:gd name="connsiteY9" fmla="*/ 1533924 h 2530847"/>
              <a:gd name="connsiteX10" fmla="*/ 9605517 w 10334294"/>
              <a:gd name="connsiteY10" fmla="*/ 1378610 h 2530847"/>
              <a:gd name="connsiteX11" fmla="*/ 9486046 w 10334294"/>
              <a:gd name="connsiteY11" fmla="*/ 1306927 h 2530847"/>
              <a:gd name="connsiteX12" fmla="*/ 9486046 w 10334294"/>
              <a:gd name="connsiteY12" fmla="*/ 1306927 h 2530847"/>
              <a:gd name="connsiteX13" fmla="*/ 9008159 w 10334294"/>
              <a:gd name="connsiteY13" fmla="*/ 1342769 h 2530847"/>
              <a:gd name="connsiteX14" fmla="*/ 8876740 w 10334294"/>
              <a:gd name="connsiteY14" fmla="*/ 1521976 h 2530847"/>
              <a:gd name="connsiteX15" fmla="*/ 9044001 w 10334294"/>
              <a:gd name="connsiteY15" fmla="*/ 1593659 h 2530847"/>
              <a:gd name="connsiteX16" fmla="*/ 9139578 w 10334294"/>
              <a:gd name="connsiteY16" fmla="*/ 1462241 h 2530847"/>
              <a:gd name="connsiteX17" fmla="*/ 9008159 w 10334294"/>
              <a:gd name="connsiteY17" fmla="*/ 1342769 h 2530847"/>
              <a:gd name="connsiteX18" fmla="*/ 9008159 w 10334294"/>
              <a:gd name="connsiteY18" fmla="*/ 1342769 h 2530847"/>
              <a:gd name="connsiteX19" fmla="*/ 8542220 w 10334294"/>
              <a:gd name="connsiteY19" fmla="*/ 1366663 h 2530847"/>
              <a:gd name="connsiteX20" fmla="*/ 8398854 w 10334294"/>
              <a:gd name="connsiteY20" fmla="*/ 1498082 h 2530847"/>
              <a:gd name="connsiteX21" fmla="*/ 8482484 w 10334294"/>
              <a:gd name="connsiteY21" fmla="*/ 1617554 h 2530847"/>
              <a:gd name="connsiteX22" fmla="*/ 8661692 w 10334294"/>
              <a:gd name="connsiteY22" fmla="*/ 1450293 h 2530847"/>
              <a:gd name="connsiteX23" fmla="*/ 8542220 w 10334294"/>
              <a:gd name="connsiteY23" fmla="*/ 1366663 h 2530847"/>
              <a:gd name="connsiteX24" fmla="*/ 8542220 w 10334294"/>
              <a:gd name="connsiteY24" fmla="*/ 1366663 h 2530847"/>
              <a:gd name="connsiteX25" fmla="*/ 8064334 w 10334294"/>
              <a:gd name="connsiteY25" fmla="*/ 1378610 h 2530847"/>
              <a:gd name="connsiteX26" fmla="*/ 7932915 w 10334294"/>
              <a:gd name="connsiteY26" fmla="*/ 1545871 h 2530847"/>
              <a:gd name="connsiteX27" fmla="*/ 8052387 w 10334294"/>
              <a:gd name="connsiteY27" fmla="*/ 1629501 h 2530847"/>
              <a:gd name="connsiteX28" fmla="*/ 8159911 w 10334294"/>
              <a:gd name="connsiteY28" fmla="*/ 1581712 h 2530847"/>
              <a:gd name="connsiteX29" fmla="*/ 8171858 w 10334294"/>
              <a:gd name="connsiteY29" fmla="*/ 1426399 h 2530847"/>
              <a:gd name="connsiteX30" fmla="*/ 8064334 w 10334294"/>
              <a:gd name="connsiteY30" fmla="*/ 1378610 h 2530847"/>
              <a:gd name="connsiteX31" fmla="*/ 8064334 w 10334294"/>
              <a:gd name="connsiteY31" fmla="*/ 1378610 h 2530847"/>
              <a:gd name="connsiteX32" fmla="*/ 7598394 w 10334294"/>
              <a:gd name="connsiteY32" fmla="*/ 1378610 h 2530847"/>
              <a:gd name="connsiteX33" fmla="*/ 7478923 w 10334294"/>
              <a:gd name="connsiteY33" fmla="*/ 1581712 h 2530847"/>
              <a:gd name="connsiteX34" fmla="*/ 7574500 w 10334294"/>
              <a:gd name="connsiteY34" fmla="*/ 1629501 h 2530847"/>
              <a:gd name="connsiteX35" fmla="*/ 7705919 w 10334294"/>
              <a:gd name="connsiteY35" fmla="*/ 1545871 h 2530847"/>
              <a:gd name="connsiteX36" fmla="*/ 7598394 w 10334294"/>
              <a:gd name="connsiteY36" fmla="*/ 1378610 h 2530847"/>
              <a:gd name="connsiteX37" fmla="*/ 7598394 w 10334294"/>
              <a:gd name="connsiteY37" fmla="*/ 1378610 h 2530847"/>
              <a:gd name="connsiteX38" fmla="*/ 7132455 w 10334294"/>
              <a:gd name="connsiteY38" fmla="*/ 1378610 h 2530847"/>
              <a:gd name="connsiteX39" fmla="*/ 7001036 w 10334294"/>
              <a:gd name="connsiteY39" fmla="*/ 1450293 h 2530847"/>
              <a:gd name="connsiteX40" fmla="*/ 7108561 w 10334294"/>
              <a:gd name="connsiteY40" fmla="*/ 1617554 h 2530847"/>
              <a:gd name="connsiteX41" fmla="*/ 7228032 w 10334294"/>
              <a:gd name="connsiteY41" fmla="*/ 1462241 h 2530847"/>
              <a:gd name="connsiteX42" fmla="*/ 7132455 w 10334294"/>
              <a:gd name="connsiteY42" fmla="*/ 1378610 h 2530847"/>
              <a:gd name="connsiteX43" fmla="*/ 7132455 w 10334294"/>
              <a:gd name="connsiteY43" fmla="*/ 1378610 h 2530847"/>
              <a:gd name="connsiteX44" fmla="*/ 6654569 w 10334294"/>
              <a:gd name="connsiteY44" fmla="*/ 1354716 h 2530847"/>
              <a:gd name="connsiteX45" fmla="*/ 6523150 w 10334294"/>
              <a:gd name="connsiteY45" fmla="*/ 1462241 h 2530847"/>
              <a:gd name="connsiteX46" fmla="*/ 6630674 w 10334294"/>
              <a:gd name="connsiteY46" fmla="*/ 1593659 h 2530847"/>
              <a:gd name="connsiteX47" fmla="*/ 6738199 w 10334294"/>
              <a:gd name="connsiteY47" fmla="*/ 1545871 h 2530847"/>
              <a:gd name="connsiteX48" fmla="*/ 6750146 w 10334294"/>
              <a:gd name="connsiteY48" fmla="*/ 1402505 h 2530847"/>
              <a:gd name="connsiteX49" fmla="*/ 6654569 w 10334294"/>
              <a:gd name="connsiteY49" fmla="*/ 1354716 h 2530847"/>
              <a:gd name="connsiteX50" fmla="*/ 6654569 w 10334294"/>
              <a:gd name="connsiteY50" fmla="*/ 1354716 h 2530847"/>
              <a:gd name="connsiteX51" fmla="*/ 6188629 w 10334294"/>
              <a:gd name="connsiteY51" fmla="*/ 1318875 h 2530847"/>
              <a:gd name="connsiteX52" fmla="*/ 6069158 w 10334294"/>
              <a:gd name="connsiteY52" fmla="*/ 1390558 h 2530847"/>
              <a:gd name="connsiteX53" fmla="*/ 6069158 w 10334294"/>
              <a:gd name="connsiteY53" fmla="*/ 1498082 h 2530847"/>
              <a:gd name="connsiteX54" fmla="*/ 6236418 w 10334294"/>
              <a:gd name="connsiteY54" fmla="*/ 1533924 h 2530847"/>
              <a:gd name="connsiteX55" fmla="*/ 6296154 w 10334294"/>
              <a:gd name="connsiteY55" fmla="*/ 1450293 h 2530847"/>
              <a:gd name="connsiteX56" fmla="*/ 6188629 w 10334294"/>
              <a:gd name="connsiteY56" fmla="*/ 1318875 h 2530847"/>
              <a:gd name="connsiteX57" fmla="*/ 6188629 w 10334294"/>
              <a:gd name="connsiteY57" fmla="*/ 1318875 h 2530847"/>
              <a:gd name="connsiteX58" fmla="*/ 5722690 w 10334294"/>
              <a:gd name="connsiteY58" fmla="*/ 1283033 h 2530847"/>
              <a:gd name="connsiteX59" fmla="*/ 5603219 w 10334294"/>
              <a:gd name="connsiteY59" fmla="*/ 1342769 h 2530847"/>
              <a:gd name="connsiteX60" fmla="*/ 5603219 w 10334294"/>
              <a:gd name="connsiteY60" fmla="*/ 1450293 h 2530847"/>
              <a:gd name="connsiteX61" fmla="*/ 5794373 w 10334294"/>
              <a:gd name="connsiteY61" fmla="*/ 1462241 h 2530847"/>
              <a:gd name="connsiteX62" fmla="*/ 5806320 w 10334294"/>
              <a:gd name="connsiteY62" fmla="*/ 1330822 h 2530847"/>
              <a:gd name="connsiteX63" fmla="*/ 5722690 w 10334294"/>
              <a:gd name="connsiteY63" fmla="*/ 1283033 h 2530847"/>
              <a:gd name="connsiteX64" fmla="*/ 5722690 w 10334294"/>
              <a:gd name="connsiteY64" fmla="*/ 1283033 h 2530847"/>
              <a:gd name="connsiteX65" fmla="*/ 5256751 w 10334294"/>
              <a:gd name="connsiteY65" fmla="*/ 1223297 h 2530847"/>
              <a:gd name="connsiteX66" fmla="*/ 5137279 w 10334294"/>
              <a:gd name="connsiteY66" fmla="*/ 1283033 h 2530847"/>
              <a:gd name="connsiteX67" fmla="*/ 5137279 w 10334294"/>
              <a:gd name="connsiteY67" fmla="*/ 1390558 h 2530847"/>
              <a:gd name="connsiteX68" fmla="*/ 5316487 w 10334294"/>
              <a:gd name="connsiteY68" fmla="*/ 1414452 h 2530847"/>
              <a:gd name="connsiteX69" fmla="*/ 5352328 w 10334294"/>
              <a:gd name="connsiteY69" fmla="*/ 1318875 h 2530847"/>
              <a:gd name="connsiteX70" fmla="*/ 5256751 w 10334294"/>
              <a:gd name="connsiteY70" fmla="*/ 1223297 h 2530847"/>
              <a:gd name="connsiteX71" fmla="*/ 5256751 w 10334294"/>
              <a:gd name="connsiteY71" fmla="*/ 1223297 h 2530847"/>
              <a:gd name="connsiteX72" fmla="*/ 4790812 w 10334294"/>
              <a:gd name="connsiteY72" fmla="*/ 1163562 h 2530847"/>
              <a:gd name="connsiteX73" fmla="*/ 4695234 w 10334294"/>
              <a:gd name="connsiteY73" fmla="*/ 1199403 h 2530847"/>
              <a:gd name="connsiteX74" fmla="*/ 4695234 w 10334294"/>
              <a:gd name="connsiteY74" fmla="*/ 1354716 h 2530847"/>
              <a:gd name="connsiteX75" fmla="*/ 4826653 w 10334294"/>
              <a:gd name="connsiteY75" fmla="*/ 1366663 h 2530847"/>
              <a:gd name="connsiteX76" fmla="*/ 4886389 w 10334294"/>
              <a:gd name="connsiteY76" fmla="*/ 1247192 h 2530847"/>
              <a:gd name="connsiteX77" fmla="*/ 4790812 w 10334294"/>
              <a:gd name="connsiteY77" fmla="*/ 1163562 h 2530847"/>
              <a:gd name="connsiteX78" fmla="*/ 4790812 w 10334294"/>
              <a:gd name="connsiteY78" fmla="*/ 1163562 h 2530847"/>
              <a:gd name="connsiteX79" fmla="*/ 4324872 w 10334294"/>
              <a:gd name="connsiteY79" fmla="*/ 1115773 h 2530847"/>
              <a:gd name="connsiteX80" fmla="*/ 4205401 w 10334294"/>
              <a:gd name="connsiteY80" fmla="*/ 1211350 h 2530847"/>
              <a:gd name="connsiteX81" fmla="*/ 4253189 w 10334294"/>
              <a:gd name="connsiteY81" fmla="*/ 1318875 h 2530847"/>
              <a:gd name="connsiteX82" fmla="*/ 4420450 w 10334294"/>
              <a:gd name="connsiteY82" fmla="*/ 1235245 h 2530847"/>
              <a:gd name="connsiteX83" fmla="*/ 4324872 w 10334294"/>
              <a:gd name="connsiteY83" fmla="*/ 1115773 h 2530847"/>
              <a:gd name="connsiteX84" fmla="*/ 4324872 w 10334294"/>
              <a:gd name="connsiteY84" fmla="*/ 1115773 h 2530847"/>
              <a:gd name="connsiteX85" fmla="*/ 3858933 w 10334294"/>
              <a:gd name="connsiteY85" fmla="*/ 1079931 h 2530847"/>
              <a:gd name="connsiteX86" fmla="*/ 3739461 w 10334294"/>
              <a:gd name="connsiteY86" fmla="*/ 1175509 h 2530847"/>
              <a:gd name="connsiteX87" fmla="*/ 3799197 w 10334294"/>
              <a:gd name="connsiteY87" fmla="*/ 1283033 h 2530847"/>
              <a:gd name="connsiteX88" fmla="*/ 3930616 w 10334294"/>
              <a:gd name="connsiteY88" fmla="*/ 1235245 h 2530847"/>
              <a:gd name="connsiteX89" fmla="*/ 3858933 w 10334294"/>
              <a:gd name="connsiteY89" fmla="*/ 1079931 h 2530847"/>
              <a:gd name="connsiteX90" fmla="*/ 3858933 w 10334294"/>
              <a:gd name="connsiteY90" fmla="*/ 1079931 h 2530847"/>
              <a:gd name="connsiteX91" fmla="*/ 3392994 w 10334294"/>
              <a:gd name="connsiteY91" fmla="*/ 1056037 h 2530847"/>
              <a:gd name="connsiteX92" fmla="*/ 3273522 w 10334294"/>
              <a:gd name="connsiteY92" fmla="*/ 1151614 h 2530847"/>
              <a:gd name="connsiteX93" fmla="*/ 3369099 w 10334294"/>
              <a:gd name="connsiteY93" fmla="*/ 1259139 h 2530847"/>
              <a:gd name="connsiteX94" fmla="*/ 3476624 w 10334294"/>
              <a:gd name="connsiteY94" fmla="*/ 1127720 h 2530847"/>
              <a:gd name="connsiteX95" fmla="*/ 3392994 w 10334294"/>
              <a:gd name="connsiteY95" fmla="*/ 1056037 h 2530847"/>
              <a:gd name="connsiteX96" fmla="*/ 3392994 w 10334294"/>
              <a:gd name="connsiteY96" fmla="*/ 1056037 h 2530847"/>
              <a:gd name="connsiteX97" fmla="*/ 2915107 w 10334294"/>
              <a:gd name="connsiteY97" fmla="*/ 1044090 h 2530847"/>
              <a:gd name="connsiteX98" fmla="*/ 2807583 w 10334294"/>
              <a:gd name="connsiteY98" fmla="*/ 1139667 h 2530847"/>
              <a:gd name="connsiteX99" fmla="*/ 2831477 w 10334294"/>
              <a:gd name="connsiteY99" fmla="*/ 1211350 h 2530847"/>
              <a:gd name="connsiteX100" fmla="*/ 2998737 w 10334294"/>
              <a:gd name="connsiteY100" fmla="*/ 1187456 h 2530847"/>
              <a:gd name="connsiteX101" fmla="*/ 2915107 w 10334294"/>
              <a:gd name="connsiteY101" fmla="*/ 1044090 h 2530847"/>
              <a:gd name="connsiteX102" fmla="*/ 2915107 w 10334294"/>
              <a:gd name="connsiteY102" fmla="*/ 1044090 h 2530847"/>
              <a:gd name="connsiteX103" fmla="*/ 2449168 w 10334294"/>
              <a:gd name="connsiteY103" fmla="*/ 1044090 h 2530847"/>
              <a:gd name="connsiteX104" fmla="*/ 2341644 w 10334294"/>
              <a:gd name="connsiteY104" fmla="*/ 1139667 h 2530847"/>
              <a:gd name="connsiteX105" fmla="*/ 2365538 w 10334294"/>
              <a:gd name="connsiteY105" fmla="*/ 1211350 h 2530847"/>
              <a:gd name="connsiteX106" fmla="*/ 2544745 w 10334294"/>
              <a:gd name="connsiteY106" fmla="*/ 1139667 h 2530847"/>
              <a:gd name="connsiteX107" fmla="*/ 2449168 w 10334294"/>
              <a:gd name="connsiteY107" fmla="*/ 1044090 h 2530847"/>
              <a:gd name="connsiteX108" fmla="*/ 2449168 w 10334294"/>
              <a:gd name="connsiteY108" fmla="*/ 1044090 h 2530847"/>
              <a:gd name="connsiteX109" fmla="*/ 1983229 w 10334294"/>
              <a:gd name="connsiteY109" fmla="*/ 1056037 h 2530847"/>
              <a:gd name="connsiteX110" fmla="*/ 1875704 w 10334294"/>
              <a:gd name="connsiteY110" fmla="*/ 1151614 h 2530847"/>
              <a:gd name="connsiteX111" fmla="*/ 1935440 w 10334294"/>
              <a:gd name="connsiteY111" fmla="*/ 1235245 h 2530847"/>
              <a:gd name="connsiteX112" fmla="*/ 2042965 w 10334294"/>
              <a:gd name="connsiteY112" fmla="*/ 1211350 h 2530847"/>
              <a:gd name="connsiteX113" fmla="*/ 2066859 w 10334294"/>
              <a:gd name="connsiteY113" fmla="*/ 1103826 h 2530847"/>
              <a:gd name="connsiteX114" fmla="*/ 1983229 w 10334294"/>
              <a:gd name="connsiteY114" fmla="*/ 1056037 h 2530847"/>
              <a:gd name="connsiteX115" fmla="*/ 1983229 w 10334294"/>
              <a:gd name="connsiteY115" fmla="*/ 1056037 h 2530847"/>
              <a:gd name="connsiteX116" fmla="*/ 10155087 w 10334294"/>
              <a:gd name="connsiteY116" fmla="*/ 1521976 h 2530847"/>
              <a:gd name="connsiteX117" fmla="*/ 10059509 w 10334294"/>
              <a:gd name="connsiteY117" fmla="*/ 1569765 h 2530847"/>
              <a:gd name="connsiteX118" fmla="*/ 10083404 w 10334294"/>
              <a:gd name="connsiteY118" fmla="*/ 1784814 h 2530847"/>
              <a:gd name="connsiteX119" fmla="*/ 10298453 w 10334294"/>
              <a:gd name="connsiteY119" fmla="*/ 1641448 h 2530847"/>
              <a:gd name="connsiteX120" fmla="*/ 10155087 w 10334294"/>
              <a:gd name="connsiteY120" fmla="*/ 1521976 h 2530847"/>
              <a:gd name="connsiteX121" fmla="*/ 10155087 w 10334294"/>
              <a:gd name="connsiteY121" fmla="*/ 1521976 h 2530847"/>
              <a:gd name="connsiteX122" fmla="*/ 9689147 w 10334294"/>
              <a:gd name="connsiteY122" fmla="*/ 1581712 h 2530847"/>
              <a:gd name="connsiteX123" fmla="*/ 9545781 w 10334294"/>
              <a:gd name="connsiteY123" fmla="*/ 1725078 h 2530847"/>
              <a:gd name="connsiteX124" fmla="*/ 9677200 w 10334294"/>
              <a:gd name="connsiteY124" fmla="*/ 1844550 h 2530847"/>
              <a:gd name="connsiteX125" fmla="*/ 9820566 w 10334294"/>
              <a:gd name="connsiteY125" fmla="*/ 1701184 h 2530847"/>
              <a:gd name="connsiteX126" fmla="*/ 9689147 w 10334294"/>
              <a:gd name="connsiteY126" fmla="*/ 1581712 h 2530847"/>
              <a:gd name="connsiteX127" fmla="*/ 9689147 w 10334294"/>
              <a:gd name="connsiteY127" fmla="*/ 1581712 h 2530847"/>
              <a:gd name="connsiteX128" fmla="*/ 9211261 w 10334294"/>
              <a:gd name="connsiteY128" fmla="*/ 1617554 h 2530847"/>
              <a:gd name="connsiteX129" fmla="*/ 9079842 w 10334294"/>
              <a:gd name="connsiteY129" fmla="*/ 1713131 h 2530847"/>
              <a:gd name="connsiteX130" fmla="*/ 9199314 w 10334294"/>
              <a:gd name="connsiteY130" fmla="*/ 1880391 h 2530847"/>
              <a:gd name="connsiteX131" fmla="*/ 9342680 w 10334294"/>
              <a:gd name="connsiteY131" fmla="*/ 1737025 h 2530847"/>
              <a:gd name="connsiteX132" fmla="*/ 9211261 w 10334294"/>
              <a:gd name="connsiteY132" fmla="*/ 1617554 h 2530847"/>
              <a:gd name="connsiteX133" fmla="*/ 9211261 w 10334294"/>
              <a:gd name="connsiteY133" fmla="*/ 1617554 h 2530847"/>
              <a:gd name="connsiteX134" fmla="*/ 8733374 w 10334294"/>
              <a:gd name="connsiteY134" fmla="*/ 1653395 h 2530847"/>
              <a:gd name="connsiteX135" fmla="*/ 8601956 w 10334294"/>
              <a:gd name="connsiteY135" fmla="*/ 1820655 h 2530847"/>
              <a:gd name="connsiteX136" fmla="*/ 8685586 w 10334294"/>
              <a:gd name="connsiteY136" fmla="*/ 1904285 h 2530847"/>
              <a:gd name="connsiteX137" fmla="*/ 8864793 w 10334294"/>
              <a:gd name="connsiteY137" fmla="*/ 1772867 h 2530847"/>
              <a:gd name="connsiteX138" fmla="*/ 8733374 w 10334294"/>
              <a:gd name="connsiteY138" fmla="*/ 1653395 h 2530847"/>
              <a:gd name="connsiteX139" fmla="*/ 8733374 w 10334294"/>
              <a:gd name="connsiteY139" fmla="*/ 1653395 h 2530847"/>
              <a:gd name="connsiteX140" fmla="*/ 8267435 w 10334294"/>
              <a:gd name="connsiteY140" fmla="*/ 1677289 h 2530847"/>
              <a:gd name="connsiteX141" fmla="*/ 8124070 w 10334294"/>
              <a:gd name="connsiteY141" fmla="*/ 1796761 h 2530847"/>
              <a:gd name="connsiteX142" fmla="*/ 8207700 w 10334294"/>
              <a:gd name="connsiteY142" fmla="*/ 1916233 h 2530847"/>
              <a:gd name="connsiteX143" fmla="*/ 8386907 w 10334294"/>
              <a:gd name="connsiteY143" fmla="*/ 1796761 h 2530847"/>
              <a:gd name="connsiteX144" fmla="*/ 8267435 w 10334294"/>
              <a:gd name="connsiteY144" fmla="*/ 1677289 h 2530847"/>
              <a:gd name="connsiteX145" fmla="*/ 8267435 w 10334294"/>
              <a:gd name="connsiteY145" fmla="*/ 1677289 h 2530847"/>
              <a:gd name="connsiteX146" fmla="*/ 7789549 w 10334294"/>
              <a:gd name="connsiteY146" fmla="*/ 1677289 h 2530847"/>
              <a:gd name="connsiteX147" fmla="*/ 7658130 w 10334294"/>
              <a:gd name="connsiteY147" fmla="*/ 1760920 h 2530847"/>
              <a:gd name="connsiteX148" fmla="*/ 7693972 w 10334294"/>
              <a:gd name="connsiteY148" fmla="*/ 1904285 h 2530847"/>
              <a:gd name="connsiteX149" fmla="*/ 7849285 w 10334294"/>
              <a:gd name="connsiteY149" fmla="*/ 1904285 h 2530847"/>
              <a:gd name="connsiteX150" fmla="*/ 7885126 w 10334294"/>
              <a:gd name="connsiteY150" fmla="*/ 1725078 h 2530847"/>
              <a:gd name="connsiteX151" fmla="*/ 7789549 w 10334294"/>
              <a:gd name="connsiteY151" fmla="*/ 1677289 h 2530847"/>
              <a:gd name="connsiteX152" fmla="*/ 7789549 w 10334294"/>
              <a:gd name="connsiteY152" fmla="*/ 1677289 h 2530847"/>
              <a:gd name="connsiteX153" fmla="*/ 7311663 w 10334294"/>
              <a:gd name="connsiteY153" fmla="*/ 1677289 h 2530847"/>
              <a:gd name="connsiteX154" fmla="*/ 7180244 w 10334294"/>
              <a:gd name="connsiteY154" fmla="*/ 1832603 h 2530847"/>
              <a:gd name="connsiteX155" fmla="*/ 7299715 w 10334294"/>
              <a:gd name="connsiteY155" fmla="*/ 1916233 h 2530847"/>
              <a:gd name="connsiteX156" fmla="*/ 7431134 w 10334294"/>
              <a:gd name="connsiteY156" fmla="*/ 1796761 h 2530847"/>
              <a:gd name="connsiteX157" fmla="*/ 7311663 w 10334294"/>
              <a:gd name="connsiteY157" fmla="*/ 1677289 h 2530847"/>
              <a:gd name="connsiteX158" fmla="*/ 7311663 w 10334294"/>
              <a:gd name="connsiteY158" fmla="*/ 1677289 h 2530847"/>
              <a:gd name="connsiteX159" fmla="*/ 6833776 w 10334294"/>
              <a:gd name="connsiteY159" fmla="*/ 1665342 h 2530847"/>
              <a:gd name="connsiteX160" fmla="*/ 6726252 w 10334294"/>
              <a:gd name="connsiteY160" fmla="*/ 1844550 h 2530847"/>
              <a:gd name="connsiteX161" fmla="*/ 6941301 w 10334294"/>
              <a:gd name="connsiteY161" fmla="*/ 1820655 h 2530847"/>
              <a:gd name="connsiteX162" fmla="*/ 6929353 w 10334294"/>
              <a:gd name="connsiteY162" fmla="*/ 1713131 h 2530847"/>
              <a:gd name="connsiteX163" fmla="*/ 6833776 w 10334294"/>
              <a:gd name="connsiteY163" fmla="*/ 1665342 h 2530847"/>
              <a:gd name="connsiteX164" fmla="*/ 6833776 w 10334294"/>
              <a:gd name="connsiteY164" fmla="*/ 1665342 h 2530847"/>
              <a:gd name="connsiteX165" fmla="*/ 6367837 w 10334294"/>
              <a:gd name="connsiteY165" fmla="*/ 1629501 h 2530847"/>
              <a:gd name="connsiteX166" fmla="*/ 6248365 w 10334294"/>
              <a:gd name="connsiteY166" fmla="*/ 1701184 h 2530847"/>
              <a:gd name="connsiteX167" fmla="*/ 6248365 w 10334294"/>
              <a:gd name="connsiteY167" fmla="*/ 1808708 h 2530847"/>
              <a:gd name="connsiteX168" fmla="*/ 6415626 w 10334294"/>
              <a:gd name="connsiteY168" fmla="*/ 1844550 h 2530847"/>
              <a:gd name="connsiteX169" fmla="*/ 6475361 w 10334294"/>
              <a:gd name="connsiteY169" fmla="*/ 1725078 h 2530847"/>
              <a:gd name="connsiteX170" fmla="*/ 6367837 w 10334294"/>
              <a:gd name="connsiteY170" fmla="*/ 1629501 h 2530847"/>
              <a:gd name="connsiteX171" fmla="*/ 6367837 w 10334294"/>
              <a:gd name="connsiteY171" fmla="*/ 1629501 h 2530847"/>
              <a:gd name="connsiteX172" fmla="*/ 5889950 w 10334294"/>
              <a:gd name="connsiteY172" fmla="*/ 1593659 h 2530847"/>
              <a:gd name="connsiteX173" fmla="*/ 5770479 w 10334294"/>
              <a:gd name="connsiteY173" fmla="*/ 1689237 h 2530847"/>
              <a:gd name="connsiteX174" fmla="*/ 5830215 w 10334294"/>
              <a:gd name="connsiteY174" fmla="*/ 1808708 h 2530847"/>
              <a:gd name="connsiteX175" fmla="*/ 5937739 w 10334294"/>
              <a:gd name="connsiteY175" fmla="*/ 1808708 h 2530847"/>
              <a:gd name="connsiteX176" fmla="*/ 5997475 w 10334294"/>
              <a:gd name="connsiteY176" fmla="*/ 1677289 h 2530847"/>
              <a:gd name="connsiteX177" fmla="*/ 5889950 w 10334294"/>
              <a:gd name="connsiteY177" fmla="*/ 1593659 h 2530847"/>
              <a:gd name="connsiteX178" fmla="*/ 5889950 w 10334294"/>
              <a:gd name="connsiteY178" fmla="*/ 1593659 h 2530847"/>
              <a:gd name="connsiteX179" fmla="*/ 5424011 w 10334294"/>
              <a:gd name="connsiteY179" fmla="*/ 1545871 h 2530847"/>
              <a:gd name="connsiteX180" fmla="*/ 5352328 w 10334294"/>
              <a:gd name="connsiteY180" fmla="*/ 1557818 h 2530847"/>
              <a:gd name="connsiteX181" fmla="*/ 5316487 w 10334294"/>
              <a:gd name="connsiteY181" fmla="*/ 1713131 h 2530847"/>
              <a:gd name="connsiteX182" fmla="*/ 5400117 w 10334294"/>
              <a:gd name="connsiteY182" fmla="*/ 1760920 h 2530847"/>
              <a:gd name="connsiteX183" fmla="*/ 5519588 w 10334294"/>
              <a:gd name="connsiteY183" fmla="*/ 1701184 h 2530847"/>
              <a:gd name="connsiteX184" fmla="*/ 5424011 w 10334294"/>
              <a:gd name="connsiteY184" fmla="*/ 1545871 h 2530847"/>
              <a:gd name="connsiteX185" fmla="*/ 5424011 w 10334294"/>
              <a:gd name="connsiteY185" fmla="*/ 1545871 h 2530847"/>
              <a:gd name="connsiteX186" fmla="*/ 4958072 w 10334294"/>
              <a:gd name="connsiteY186" fmla="*/ 1486135 h 2530847"/>
              <a:gd name="connsiteX187" fmla="*/ 4862495 w 10334294"/>
              <a:gd name="connsiteY187" fmla="*/ 1521976 h 2530847"/>
              <a:gd name="connsiteX188" fmla="*/ 4850547 w 10334294"/>
              <a:gd name="connsiteY188" fmla="*/ 1653395 h 2530847"/>
              <a:gd name="connsiteX189" fmla="*/ 4970019 w 10334294"/>
              <a:gd name="connsiteY189" fmla="*/ 1701184 h 2530847"/>
              <a:gd name="connsiteX190" fmla="*/ 5053649 w 10334294"/>
              <a:gd name="connsiteY190" fmla="*/ 1569765 h 2530847"/>
              <a:gd name="connsiteX191" fmla="*/ 4958072 w 10334294"/>
              <a:gd name="connsiteY191" fmla="*/ 1486135 h 2530847"/>
              <a:gd name="connsiteX192" fmla="*/ 4958072 w 10334294"/>
              <a:gd name="connsiteY192" fmla="*/ 1486135 h 2530847"/>
              <a:gd name="connsiteX193" fmla="*/ 4492133 w 10334294"/>
              <a:gd name="connsiteY193" fmla="*/ 1438346 h 2530847"/>
              <a:gd name="connsiteX194" fmla="*/ 4384608 w 10334294"/>
              <a:gd name="connsiteY194" fmla="*/ 1569765 h 2530847"/>
              <a:gd name="connsiteX195" fmla="*/ 4468238 w 10334294"/>
              <a:gd name="connsiteY195" fmla="*/ 1653395 h 2530847"/>
              <a:gd name="connsiteX196" fmla="*/ 4587710 w 10334294"/>
              <a:gd name="connsiteY196" fmla="*/ 1510029 h 2530847"/>
              <a:gd name="connsiteX197" fmla="*/ 4492133 w 10334294"/>
              <a:gd name="connsiteY197" fmla="*/ 1438346 h 2530847"/>
              <a:gd name="connsiteX198" fmla="*/ 4492133 w 10334294"/>
              <a:gd name="connsiteY198" fmla="*/ 1438346 h 2530847"/>
              <a:gd name="connsiteX199" fmla="*/ 4038140 w 10334294"/>
              <a:gd name="connsiteY199" fmla="*/ 1390558 h 2530847"/>
              <a:gd name="connsiteX200" fmla="*/ 3954510 w 10334294"/>
              <a:gd name="connsiteY200" fmla="*/ 1414452 h 2530847"/>
              <a:gd name="connsiteX201" fmla="*/ 3966457 w 10334294"/>
              <a:gd name="connsiteY201" fmla="*/ 1593659 h 2530847"/>
              <a:gd name="connsiteX202" fmla="*/ 4085929 w 10334294"/>
              <a:gd name="connsiteY202" fmla="*/ 1581712 h 2530847"/>
              <a:gd name="connsiteX203" fmla="*/ 4121771 w 10334294"/>
              <a:gd name="connsiteY203" fmla="*/ 1462241 h 2530847"/>
              <a:gd name="connsiteX204" fmla="*/ 4038140 w 10334294"/>
              <a:gd name="connsiteY204" fmla="*/ 1390558 h 2530847"/>
              <a:gd name="connsiteX205" fmla="*/ 4038140 w 10334294"/>
              <a:gd name="connsiteY205" fmla="*/ 1390558 h 2530847"/>
              <a:gd name="connsiteX206" fmla="*/ 3572201 w 10334294"/>
              <a:gd name="connsiteY206" fmla="*/ 1366663 h 2530847"/>
              <a:gd name="connsiteX207" fmla="*/ 3452730 w 10334294"/>
              <a:gd name="connsiteY207" fmla="*/ 1462241 h 2530847"/>
              <a:gd name="connsiteX208" fmla="*/ 3548307 w 10334294"/>
              <a:gd name="connsiteY208" fmla="*/ 1569765 h 2530847"/>
              <a:gd name="connsiteX209" fmla="*/ 3655831 w 10334294"/>
              <a:gd name="connsiteY209" fmla="*/ 1426399 h 2530847"/>
              <a:gd name="connsiteX210" fmla="*/ 3572201 w 10334294"/>
              <a:gd name="connsiteY210" fmla="*/ 1366663 h 2530847"/>
              <a:gd name="connsiteX211" fmla="*/ 3572201 w 10334294"/>
              <a:gd name="connsiteY211" fmla="*/ 1366663 h 2530847"/>
              <a:gd name="connsiteX212" fmla="*/ 3106262 w 10334294"/>
              <a:gd name="connsiteY212" fmla="*/ 1342769 h 2530847"/>
              <a:gd name="connsiteX213" fmla="*/ 2998737 w 10334294"/>
              <a:gd name="connsiteY213" fmla="*/ 1486135 h 2530847"/>
              <a:gd name="connsiteX214" fmla="*/ 3082368 w 10334294"/>
              <a:gd name="connsiteY214" fmla="*/ 1545871 h 2530847"/>
              <a:gd name="connsiteX215" fmla="*/ 3189892 w 10334294"/>
              <a:gd name="connsiteY215" fmla="*/ 1414452 h 2530847"/>
              <a:gd name="connsiteX216" fmla="*/ 3106262 w 10334294"/>
              <a:gd name="connsiteY216" fmla="*/ 1342769 h 2530847"/>
              <a:gd name="connsiteX217" fmla="*/ 3106262 w 10334294"/>
              <a:gd name="connsiteY217" fmla="*/ 1342769 h 2530847"/>
              <a:gd name="connsiteX218" fmla="*/ 2640323 w 10334294"/>
              <a:gd name="connsiteY218" fmla="*/ 1342769 h 2530847"/>
              <a:gd name="connsiteX219" fmla="*/ 2532798 w 10334294"/>
              <a:gd name="connsiteY219" fmla="*/ 1438346 h 2530847"/>
              <a:gd name="connsiteX220" fmla="*/ 2628375 w 10334294"/>
              <a:gd name="connsiteY220" fmla="*/ 1533924 h 2530847"/>
              <a:gd name="connsiteX221" fmla="*/ 2723953 w 10334294"/>
              <a:gd name="connsiteY221" fmla="*/ 1402505 h 2530847"/>
              <a:gd name="connsiteX222" fmla="*/ 2640323 w 10334294"/>
              <a:gd name="connsiteY222" fmla="*/ 1342769 h 2530847"/>
              <a:gd name="connsiteX223" fmla="*/ 2640323 w 10334294"/>
              <a:gd name="connsiteY223" fmla="*/ 1342769 h 2530847"/>
              <a:gd name="connsiteX224" fmla="*/ 2174383 w 10334294"/>
              <a:gd name="connsiteY224" fmla="*/ 1342769 h 2530847"/>
              <a:gd name="connsiteX225" fmla="*/ 2066859 w 10334294"/>
              <a:gd name="connsiteY225" fmla="*/ 1438346 h 2530847"/>
              <a:gd name="connsiteX226" fmla="*/ 2234119 w 10334294"/>
              <a:gd name="connsiteY226" fmla="*/ 1510029 h 2530847"/>
              <a:gd name="connsiteX227" fmla="*/ 2174383 w 10334294"/>
              <a:gd name="connsiteY227" fmla="*/ 1342769 h 2530847"/>
              <a:gd name="connsiteX228" fmla="*/ 2174383 w 10334294"/>
              <a:gd name="connsiteY228" fmla="*/ 1342769 h 2530847"/>
              <a:gd name="connsiteX229" fmla="*/ 1708444 w 10334294"/>
              <a:gd name="connsiteY229" fmla="*/ 1354716 h 2530847"/>
              <a:gd name="connsiteX230" fmla="*/ 1612867 w 10334294"/>
              <a:gd name="connsiteY230" fmla="*/ 1426399 h 2530847"/>
              <a:gd name="connsiteX231" fmla="*/ 1660655 w 10334294"/>
              <a:gd name="connsiteY231" fmla="*/ 1545871 h 2530847"/>
              <a:gd name="connsiteX232" fmla="*/ 1768180 w 10334294"/>
              <a:gd name="connsiteY232" fmla="*/ 1521976 h 2530847"/>
              <a:gd name="connsiteX233" fmla="*/ 1708444 w 10334294"/>
              <a:gd name="connsiteY233" fmla="*/ 1354716 h 2530847"/>
              <a:gd name="connsiteX234" fmla="*/ 1708444 w 10334294"/>
              <a:gd name="connsiteY234" fmla="*/ 1354716 h 2530847"/>
              <a:gd name="connsiteX235" fmla="*/ 1242505 w 10334294"/>
              <a:gd name="connsiteY235" fmla="*/ 1390558 h 2530847"/>
              <a:gd name="connsiteX236" fmla="*/ 1170822 w 10334294"/>
              <a:gd name="connsiteY236" fmla="*/ 1414452 h 2530847"/>
              <a:gd name="connsiteX237" fmla="*/ 1194716 w 10334294"/>
              <a:gd name="connsiteY237" fmla="*/ 1569765 h 2530847"/>
              <a:gd name="connsiteX238" fmla="*/ 1326135 w 10334294"/>
              <a:gd name="connsiteY238" fmla="*/ 1474188 h 2530847"/>
              <a:gd name="connsiteX239" fmla="*/ 1242505 w 10334294"/>
              <a:gd name="connsiteY239" fmla="*/ 1390558 h 2530847"/>
              <a:gd name="connsiteX240" fmla="*/ 1242505 w 10334294"/>
              <a:gd name="connsiteY240" fmla="*/ 1390558 h 2530847"/>
              <a:gd name="connsiteX241" fmla="*/ 9928091 w 10334294"/>
              <a:gd name="connsiteY241" fmla="*/ 1844550 h 2530847"/>
              <a:gd name="connsiteX242" fmla="*/ 9784725 w 10334294"/>
              <a:gd name="connsiteY242" fmla="*/ 1987916 h 2530847"/>
              <a:gd name="connsiteX243" fmla="*/ 9892249 w 10334294"/>
              <a:gd name="connsiteY243" fmla="*/ 2107387 h 2530847"/>
              <a:gd name="connsiteX244" fmla="*/ 10059509 w 10334294"/>
              <a:gd name="connsiteY244" fmla="*/ 1928180 h 2530847"/>
              <a:gd name="connsiteX245" fmla="*/ 9928091 w 10334294"/>
              <a:gd name="connsiteY245" fmla="*/ 1844550 h 2530847"/>
              <a:gd name="connsiteX246" fmla="*/ 9928091 w 10334294"/>
              <a:gd name="connsiteY246" fmla="*/ 1844550 h 2530847"/>
              <a:gd name="connsiteX247" fmla="*/ 9450204 w 10334294"/>
              <a:gd name="connsiteY247" fmla="*/ 1892338 h 2530847"/>
              <a:gd name="connsiteX248" fmla="*/ 9318785 w 10334294"/>
              <a:gd name="connsiteY248" fmla="*/ 2071546 h 2530847"/>
              <a:gd name="connsiteX249" fmla="*/ 9557729 w 10334294"/>
              <a:gd name="connsiteY249" fmla="*/ 2095440 h 2530847"/>
              <a:gd name="connsiteX250" fmla="*/ 9581623 w 10334294"/>
              <a:gd name="connsiteY250" fmla="*/ 1975968 h 2530847"/>
              <a:gd name="connsiteX251" fmla="*/ 9450204 w 10334294"/>
              <a:gd name="connsiteY251" fmla="*/ 1892338 h 2530847"/>
              <a:gd name="connsiteX252" fmla="*/ 9450204 w 10334294"/>
              <a:gd name="connsiteY252" fmla="*/ 1892338 h 2530847"/>
              <a:gd name="connsiteX253" fmla="*/ 8972318 w 10334294"/>
              <a:gd name="connsiteY253" fmla="*/ 1928180 h 2530847"/>
              <a:gd name="connsiteX254" fmla="*/ 8840899 w 10334294"/>
              <a:gd name="connsiteY254" fmla="*/ 2107387 h 2530847"/>
              <a:gd name="connsiteX255" fmla="*/ 9008159 w 10334294"/>
              <a:gd name="connsiteY255" fmla="*/ 2179070 h 2530847"/>
              <a:gd name="connsiteX256" fmla="*/ 9103736 w 10334294"/>
              <a:gd name="connsiteY256" fmla="*/ 2047651 h 2530847"/>
              <a:gd name="connsiteX257" fmla="*/ 8972318 w 10334294"/>
              <a:gd name="connsiteY257" fmla="*/ 1928180 h 2530847"/>
              <a:gd name="connsiteX258" fmla="*/ 8972318 w 10334294"/>
              <a:gd name="connsiteY258" fmla="*/ 1928180 h 2530847"/>
              <a:gd name="connsiteX259" fmla="*/ 8494431 w 10334294"/>
              <a:gd name="connsiteY259" fmla="*/ 1952074 h 2530847"/>
              <a:gd name="connsiteX260" fmla="*/ 8363013 w 10334294"/>
              <a:gd name="connsiteY260" fmla="*/ 2047651 h 2530847"/>
              <a:gd name="connsiteX261" fmla="*/ 8530273 w 10334294"/>
              <a:gd name="connsiteY261" fmla="*/ 2202965 h 2530847"/>
              <a:gd name="connsiteX262" fmla="*/ 8613903 w 10334294"/>
              <a:gd name="connsiteY262" fmla="*/ 2119334 h 2530847"/>
              <a:gd name="connsiteX263" fmla="*/ 8601956 w 10334294"/>
              <a:gd name="connsiteY263" fmla="*/ 1999863 h 2530847"/>
              <a:gd name="connsiteX264" fmla="*/ 8494431 w 10334294"/>
              <a:gd name="connsiteY264" fmla="*/ 1952074 h 2530847"/>
              <a:gd name="connsiteX265" fmla="*/ 8494431 w 10334294"/>
              <a:gd name="connsiteY265" fmla="*/ 1952074 h 2530847"/>
              <a:gd name="connsiteX266" fmla="*/ 8016545 w 10334294"/>
              <a:gd name="connsiteY266" fmla="*/ 1964021 h 2530847"/>
              <a:gd name="connsiteX267" fmla="*/ 7885126 w 10334294"/>
              <a:gd name="connsiteY267" fmla="*/ 2059599 h 2530847"/>
              <a:gd name="connsiteX268" fmla="*/ 7897073 w 10334294"/>
              <a:gd name="connsiteY268" fmla="*/ 2167123 h 2530847"/>
              <a:gd name="connsiteX269" fmla="*/ 8112122 w 10334294"/>
              <a:gd name="connsiteY269" fmla="*/ 2167123 h 2530847"/>
              <a:gd name="connsiteX270" fmla="*/ 8136017 w 10334294"/>
              <a:gd name="connsiteY270" fmla="*/ 2047651 h 2530847"/>
              <a:gd name="connsiteX271" fmla="*/ 8016545 w 10334294"/>
              <a:gd name="connsiteY271" fmla="*/ 1964021 h 2530847"/>
              <a:gd name="connsiteX272" fmla="*/ 8016545 w 10334294"/>
              <a:gd name="connsiteY272" fmla="*/ 1964021 h 2530847"/>
              <a:gd name="connsiteX273" fmla="*/ 7538659 w 10334294"/>
              <a:gd name="connsiteY273" fmla="*/ 1975968 h 2530847"/>
              <a:gd name="connsiteX274" fmla="*/ 7431134 w 10334294"/>
              <a:gd name="connsiteY274" fmla="*/ 2023757 h 2530847"/>
              <a:gd name="connsiteX275" fmla="*/ 7419187 w 10334294"/>
              <a:gd name="connsiteY275" fmla="*/ 2167123 h 2530847"/>
              <a:gd name="connsiteX276" fmla="*/ 7526711 w 10334294"/>
              <a:gd name="connsiteY276" fmla="*/ 2214912 h 2530847"/>
              <a:gd name="connsiteX277" fmla="*/ 7658130 w 10334294"/>
              <a:gd name="connsiteY277" fmla="*/ 2095440 h 2530847"/>
              <a:gd name="connsiteX278" fmla="*/ 7538659 w 10334294"/>
              <a:gd name="connsiteY278" fmla="*/ 1975968 h 2530847"/>
              <a:gd name="connsiteX279" fmla="*/ 7538659 w 10334294"/>
              <a:gd name="connsiteY279" fmla="*/ 1975968 h 2530847"/>
              <a:gd name="connsiteX280" fmla="*/ 7060772 w 10334294"/>
              <a:gd name="connsiteY280" fmla="*/ 1964021 h 2530847"/>
              <a:gd name="connsiteX281" fmla="*/ 6953248 w 10334294"/>
              <a:gd name="connsiteY281" fmla="*/ 2011810 h 2530847"/>
              <a:gd name="connsiteX282" fmla="*/ 6929353 w 10334294"/>
              <a:gd name="connsiteY282" fmla="*/ 2107387 h 2530847"/>
              <a:gd name="connsiteX283" fmla="*/ 7048825 w 10334294"/>
              <a:gd name="connsiteY283" fmla="*/ 2202965 h 2530847"/>
              <a:gd name="connsiteX284" fmla="*/ 7180244 w 10334294"/>
              <a:gd name="connsiteY284" fmla="*/ 2083493 h 2530847"/>
              <a:gd name="connsiteX285" fmla="*/ 7060772 w 10334294"/>
              <a:gd name="connsiteY285" fmla="*/ 1964021 h 2530847"/>
              <a:gd name="connsiteX286" fmla="*/ 7060772 w 10334294"/>
              <a:gd name="connsiteY286" fmla="*/ 1964021 h 2530847"/>
              <a:gd name="connsiteX287" fmla="*/ 6582886 w 10334294"/>
              <a:gd name="connsiteY287" fmla="*/ 1940127 h 2530847"/>
              <a:gd name="connsiteX288" fmla="*/ 6451467 w 10334294"/>
              <a:gd name="connsiteY288" fmla="*/ 2047651 h 2530847"/>
              <a:gd name="connsiteX289" fmla="*/ 6523150 w 10334294"/>
              <a:gd name="connsiteY289" fmla="*/ 2167123 h 2530847"/>
              <a:gd name="connsiteX290" fmla="*/ 6642622 w 10334294"/>
              <a:gd name="connsiteY290" fmla="*/ 2155176 h 2530847"/>
              <a:gd name="connsiteX291" fmla="*/ 6690410 w 10334294"/>
              <a:gd name="connsiteY291" fmla="*/ 2023757 h 2530847"/>
              <a:gd name="connsiteX292" fmla="*/ 6582886 w 10334294"/>
              <a:gd name="connsiteY292" fmla="*/ 1940127 h 2530847"/>
              <a:gd name="connsiteX293" fmla="*/ 6582886 w 10334294"/>
              <a:gd name="connsiteY293" fmla="*/ 1940127 h 2530847"/>
              <a:gd name="connsiteX294" fmla="*/ 6104999 w 10334294"/>
              <a:gd name="connsiteY294" fmla="*/ 1904285 h 2530847"/>
              <a:gd name="connsiteX295" fmla="*/ 5985528 w 10334294"/>
              <a:gd name="connsiteY295" fmla="*/ 1975968 h 2530847"/>
              <a:gd name="connsiteX296" fmla="*/ 6057211 w 10334294"/>
              <a:gd name="connsiteY296" fmla="*/ 2131282 h 2530847"/>
              <a:gd name="connsiteX297" fmla="*/ 6212524 w 10334294"/>
              <a:gd name="connsiteY297" fmla="*/ 2071546 h 2530847"/>
              <a:gd name="connsiteX298" fmla="*/ 6104999 w 10334294"/>
              <a:gd name="connsiteY298" fmla="*/ 1904285 h 2530847"/>
              <a:gd name="connsiteX299" fmla="*/ 6104999 w 10334294"/>
              <a:gd name="connsiteY299" fmla="*/ 1904285 h 2530847"/>
              <a:gd name="connsiteX300" fmla="*/ 5639060 w 10334294"/>
              <a:gd name="connsiteY300" fmla="*/ 1868444 h 2530847"/>
              <a:gd name="connsiteX301" fmla="*/ 5507641 w 10334294"/>
              <a:gd name="connsiteY301" fmla="*/ 1964021 h 2530847"/>
              <a:gd name="connsiteX302" fmla="*/ 5579324 w 10334294"/>
              <a:gd name="connsiteY302" fmla="*/ 2083493 h 2530847"/>
              <a:gd name="connsiteX303" fmla="*/ 5734637 w 10334294"/>
              <a:gd name="connsiteY303" fmla="*/ 2023757 h 2530847"/>
              <a:gd name="connsiteX304" fmla="*/ 5639060 w 10334294"/>
              <a:gd name="connsiteY304" fmla="*/ 1868444 h 2530847"/>
              <a:gd name="connsiteX305" fmla="*/ 5639060 w 10334294"/>
              <a:gd name="connsiteY305" fmla="*/ 1868444 h 2530847"/>
              <a:gd name="connsiteX306" fmla="*/ 5173121 w 10334294"/>
              <a:gd name="connsiteY306" fmla="*/ 1808708 h 2530847"/>
              <a:gd name="connsiteX307" fmla="*/ 5053649 w 10334294"/>
              <a:gd name="connsiteY307" fmla="*/ 1904285 h 2530847"/>
              <a:gd name="connsiteX308" fmla="*/ 5149227 w 10334294"/>
              <a:gd name="connsiteY308" fmla="*/ 2035704 h 2530847"/>
              <a:gd name="connsiteX309" fmla="*/ 5268698 w 10334294"/>
              <a:gd name="connsiteY309" fmla="*/ 1940127 h 2530847"/>
              <a:gd name="connsiteX310" fmla="*/ 5173121 w 10334294"/>
              <a:gd name="connsiteY310" fmla="*/ 1808708 h 2530847"/>
              <a:gd name="connsiteX311" fmla="*/ 5173121 w 10334294"/>
              <a:gd name="connsiteY311" fmla="*/ 1808708 h 2530847"/>
              <a:gd name="connsiteX312" fmla="*/ 4707182 w 10334294"/>
              <a:gd name="connsiteY312" fmla="*/ 1760920 h 2530847"/>
              <a:gd name="connsiteX313" fmla="*/ 4587710 w 10334294"/>
              <a:gd name="connsiteY313" fmla="*/ 1892338 h 2530847"/>
              <a:gd name="connsiteX314" fmla="*/ 4719129 w 10334294"/>
              <a:gd name="connsiteY314" fmla="*/ 1975968 h 2530847"/>
              <a:gd name="connsiteX315" fmla="*/ 4802759 w 10334294"/>
              <a:gd name="connsiteY315" fmla="*/ 1844550 h 2530847"/>
              <a:gd name="connsiteX316" fmla="*/ 4707182 w 10334294"/>
              <a:gd name="connsiteY316" fmla="*/ 1760920 h 2530847"/>
              <a:gd name="connsiteX317" fmla="*/ 4707182 w 10334294"/>
              <a:gd name="connsiteY317" fmla="*/ 1760920 h 2530847"/>
              <a:gd name="connsiteX318" fmla="*/ 4241242 w 10334294"/>
              <a:gd name="connsiteY318" fmla="*/ 1713131 h 2530847"/>
              <a:gd name="connsiteX319" fmla="*/ 4133718 w 10334294"/>
              <a:gd name="connsiteY319" fmla="*/ 1772867 h 2530847"/>
              <a:gd name="connsiteX320" fmla="*/ 4145665 w 10334294"/>
              <a:gd name="connsiteY320" fmla="*/ 1892338 h 2530847"/>
              <a:gd name="connsiteX321" fmla="*/ 4300978 w 10334294"/>
              <a:gd name="connsiteY321" fmla="*/ 1904285 h 2530847"/>
              <a:gd name="connsiteX322" fmla="*/ 4336820 w 10334294"/>
              <a:gd name="connsiteY322" fmla="*/ 1784814 h 2530847"/>
              <a:gd name="connsiteX323" fmla="*/ 4241242 w 10334294"/>
              <a:gd name="connsiteY323" fmla="*/ 1713131 h 2530847"/>
              <a:gd name="connsiteX324" fmla="*/ 4241242 w 10334294"/>
              <a:gd name="connsiteY324" fmla="*/ 1713131 h 2530847"/>
              <a:gd name="connsiteX325" fmla="*/ 3775303 w 10334294"/>
              <a:gd name="connsiteY325" fmla="*/ 1677289 h 2530847"/>
              <a:gd name="connsiteX326" fmla="*/ 3667778 w 10334294"/>
              <a:gd name="connsiteY326" fmla="*/ 1772867 h 2530847"/>
              <a:gd name="connsiteX327" fmla="*/ 3763356 w 10334294"/>
              <a:gd name="connsiteY327" fmla="*/ 1892338 h 2530847"/>
              <a:gd name="connsiteX328" fmla="*/ 3870880 w 10334294"/>
              <a:gd name="connsiteY328" fmla="*/ 1748972 h 2530847"/>
              <a:gd name="connsiteX329" fmla="*/ 3775303 w 10334294"/>
              <a:gd name="connsiteY329" fmla="*/ 1677289 h 2530847"/>
              <a:gd name="connsiteX330" fmla="*/ 3775303 w 10334294"/>
              <a:gd name="connsiteY330" fmla="*/ 1677289 h 2530847"/>
              <a:gd name="connsiteX331" fmla="*/ 3321311 w 10334294"/>
              <a:gd name="connsiteY331" fmla="*/ 1653395 h 2530847"/>
              <a:gd name="connsiteX332" fmla="*/ 3213786 w 10334294"/>
              <a:gd name="connsiteY332" fmla="*/ 1796761 h 2530847"/>
              <a:gd name="connsiteX333" fmla="*/ 3345205 w 10334294"/>
              <a:gd name="connsiteY333" fmla="*/ 1856497 h 2530847"/>
              <a:gd name="connsiteX334" fmla="*/ 3404941 w 10334294"/>
              <a:gd name="connsiteY334" fmla="*/ 1796761 h 2530847"/>
              <a:gd name="connsiteX335" fmla="*/ 3321311 w 10334294"/>
              <a:gd name="connsiteY335" fmla="*/ 1653395 h 2530847"/>
              <a:gd name="connsiteX336" fmla="*/ 3321311 w 10334294"/>
              <a:gd name="connsiteY336" fmla="*/ 1653395 h 2530847"/>
              <a:gd name="connsiteX337" fmla="*/ 2855372 w 10334294"/>
              <a:gd name="connsiteY337" fmla="*/ 1641448 h 2530847"/>
              <a:gd name="connsiteX338" fmla="*/ 2747847 w 10334294"/>
              <a:gd name="connsiteY338" fmla="*/ 1737025 h 2530847"/>
              <a:gd name="connsiteX339" fmla="*/ 2843424 w 10334294"/>
              <a:gd name="connsiteY339" fmla="*/ 1844550 h 2530847"/>
              <a:gd name="connsiteX340" fmla="*/ 2950949 w 10334294"/>
              <a:gd name="connsiteY340" fmla="*/ 1748972 h 2530847"/>
              <a:gd name="connsiteX341" fmla="*/ 2855372 w 10334294"/>
              <a:gd name="connsiteY341" fmla="*/ 1641448 h 2530847"/>
              <a:gd name="connsiteX342" fmla="*/ 2855372 w 10334294"/>
              <a:gd name="connsiteY342" fmla="*/ 1641448 h 2530847"/>
              <a:gd name="connsiteX343" fmla="*/ 2389432 w 10334294"/>
              <a:gd name="connsiteY343" fmla="*/ 1641448 h 2530847"/>
              <a:gd name="connsiteX344" fmla="*/ 2293855 w 10334294"/>
              <a:gd name="connsiteY344" fmla="*/ 1772867 h 2530847"/>
              <a:gd name="connsiteX345" fmla="*/ 2425274 w 10334294"/>
              <a:gd name="connsiteY345" fmla="*/ 1832603 h 2530847"/>
              <a:gd name="connsiteX346" fmla="*/ 2485010 w 10334294"/>
              <a:gd name="connsiteY346" fmla="*/ 1701184 h 2530847"/>
              <a:gd name="connsiteX347" fmla="*/ 2389432 w 10334294"/>
              <a:gd name="connsiteY347" fmla="*/ 1641448 h 2530847"/>
              <a:gd name="connsiteX348" fmla="*/ 2389432 w 10334294"/>
              <a:gd name="connsiteY348" fmla="*/ 1641448 h 2530847"/>
              <a:gd name="connsiteX349" fmla="*/ 1935440 w 10334294"/>
              <a:gd name="connsiteY349" fmla="*/ 1653395 h 2530847"/>
              <a:gd name="connsiteX350" fmla="*/ 1839863 w 10334294"/>
              <a:gd name="connsiteY350" fmla="*/ 1713131 h 2530847"/>
              <a:gd name="connsiteX351" fmla="*/ 1923493 w 10334294"/>
              <a:gd name="connsiteY351" fmla="*/ 1844550 h 2530847"/>
              <a:gd name="connsiteX352" fmla="*/ 2019070 w 10334294"/>
              <a:gd name="connsiteY352" fmla="*/ 1701184 h 2530847"/>
              <a:gd name="connsiteX353" fmla="*/ 1935440 w 10334294"/>
              <a:gd name="connsiteY353" fmla="*/ 1653395 h 2530847"/>
              <a:gd name="connsiteX354" fmla="*/ 1935440 w 10334294"/>
              <a:gd name="connsiteY354" fmla="*/ 1653395 h 2530847"/>
              <a:gd name="connsiteX355" fmla="*/ 1469501 w 10334294"/>
              <a:gd name="connsiteY355" fmla="*/ 1677289 h 2530847"/>
              <a:gd name="connsiteX356" fmla="*/ 1373924 w 10334294"/>
              <a:gd name="connsiteY356" fmla="*/ 1772867 h 2530847"/>
              <a:gd name="connsiteX357" fmla="*/ 1433659 w 10334294"/>
              <a:gd name="connsiteY357" fmla="*/ 1856497 h 2530847"/>
              <a:gd name="connsiteX358" fmla="*/ 1553131 w 10334294"/>
              <a:gd name="connsiteY358" fmla="*/ 1796761 h 2530847"/>
              <a:gd name="connsiteX359" fmla="*/ 1553131 w 10334294"/>
              <a:gd name="connsiteY359" fmla="*/ 1725078 h 2530847"/>
              <a:gd name="connsiteX360" fmla="*/ 1469501 w 10334294"/>
              <a:gd name="connsiteY360" fmla="*/ 1677289 h 2530847"/>
              <a:gd name="connsiteX361" fmla="*/ 1469501 w 10334294"/>
              <a:gd name="connsiteY361" fmla="*/ 1677289 h 2530847"/>
              <a:gd name="connsiteX362" fmla="*/ 1003562 w 10334294"/>
              <a:gd name="connsiteY362" fmla="*/ 1701184 h 2530847"/>
              <a:gd name="connsiteX363" fmla="*/ 919931 w 10334294"/>
              <a:gd name="connsiteY363" fmla="*/ 1844550 h 2530847"/>
              <a:gd name="connsiteX364" fmla="*/ 1003562 w 10334294"/>
              <a:gd name="connsiteY364" fmla="*/ 1892338 h 2530847"/>
              <a:gd name="connsiteX365" fmla="*/ 1099139 w 10334294"/>
              <a:gd name="connsiteY365" fmla="*/ 1796761 h 2530847"/>
              <a:gd name="connsiteX366" fmla="*/ 1003562 w 10334294"/>
              <a:gd name="connsiteY366" fmla="*/ 1701184 h 2530847"/>
              <a:gd name="connsiteX367" fmla="*/ 1003562 w 10334294"/>
              <a:gd name="connsiteY367" fmla="*/ 1701184 h 2530847"/>
              <a:gd name="connsiteX368" fmla="*/ 549569 w 10334294"/>
              <a:gd name="connsiteY368" fmla="*/ 1748972 h 2530847"/>
              <a:gd name="connsiteX369" fmla="*/ 453992 w 10334294"/>
              <a:gd name="connsiteY369" fmla="*/ 1844550 h 2530847"/>
              <a:gd name="connsiteX370" fmla="*/ 477886 w 10334294"/>
              <a:gd name="connsiteY370" fmla="*/ 1916233 h 2530847"/>
              <a:gd name="connsiteX371" fmla="*/ 609305 w 10334294"/>
              <a:gd name="connsiteY371" fmla="*/ 1892338 h 2530847"/>
              <a:gd name="connsiteX372" fmla="*/ 609305 w 10334294"/>
              <a:gd name="connsiteY372" fmla="*/ 1772867 h 2530847"/>
              <a:gd name="connsiteX373" fmla="*/ 549569 w 10334294"/>
              <a:gd name="connsiteY373" fmla="*/ 1748972 h 2530847"/>
              <a:gd name="connsiteX374" fmla="*/ 549569 w 10334294"/>
              <a:gd name="connsiteY374" fmla="*/ 1748972 h 2530847"/>
              <a:gd name="connsiteX375" fmla="*/ 83630 w 10334294"/>
              <a:gd name="connsiteY375" fmla="*/ 1808708 h 2530847"/>
              <a:gd name="connsiteX376" fmla="*/ 0 w 10334294"/>
              <a:gd name="connsiteY376" fmla="*/ 1904285 h 2530847"/>
              <a:gd name="connsiteX377" fmla="*/ 83630 w 10334294"/>
              <a:gd name="connsiteY377" fmla="*/ 1987916 h 2530847"/>
              <a:gd name="connsiteX378" fmla="*/ 167260 w 10334294"/>
              <a:gd name="connsiteY378" fmla="*/ 1880391 h 2530847"/>
              <a:gd name="connsiteX379" fmla="*/ 83630 w 10334294"/>
              <a:gd name="connsiteY379" fmla="*/ 1808708 h 2530847"/>
              <a:gd name="connsiteX380" fmla="*/ 83630 w 10334294"/>
              <a:gd name="connsiteY380" fmla="*/ 1808708 h 2530847"/>
              <a:gd name="connsiteX381" fmla="*/ 10190928 w 10334294"/>
              <a:gd name="connsiteY381" fmla="*/ 2131282 h 2530847"/>
              <a:gd name="connsiteX382" fmla="*/ 10047562 w 10334294"/>
              <a:gd name="connsiteY382" fmla="*/ 2274648 h 2530847"/>
              <a:gd name="connsiteX383" fmla="*/ 10155087 w 10334294"/>
              <a:gd name="connsiteY383" fmla="*/ 2394119 h 2530847"/>
              <a:gd name="connsiteX384" fmla="*/ 10334294 w 10334294"/>
              <a:gd name="connsiteY384" fmla="*/ 2238806 h 2530847"/>
              <a:gd name="connsiteX385" fmla="*/ 10190928 w 10334294"/>
              <a:gd name="connsiteY385" fmla="*/ 2131282 h 2530847"/>
              <a:gd name="connsiteX386" fmla="*/ 10190928 w 10334294"/>
              <a:gd name="connsiteY386" fmla="*/ 2131282 h 2530847"/>
              <a:gd name="connsiteX387" fmla="*/ 9713042 w 10334294"/>
              <a:gd name="connsiteY387" fmla="*/ 2191017 h 2530847"/>
              <a:gd name="connsiteX388" fmla="*/ 9569676 w 10334294"/>
              <a:gd name="connsiteY388" fmla="*/ 2322436 h 2530847"/>
              <a:gd name="connsiteX389" fmla="*/ 9629412 w 10334294"/>
              <a:gd name="connsiteY389" fmla="*/ 2429961 h 2530847"/>
              <a:gd name="connsiteX390" fmla="*/ 9820566 w 10334294"/>
              <a:gd name="connsiteY390" fmla="*/ 2382172 h 2530847"/>
              <a:gd name="connsiteX391" fmla="*/ 9820566 w 10334294"/>
              <a:gd name="connsiteY391" fmla="*/ 2226859 h 2530847"/>
              <a:gd name="connsiteX392" fmla="*/ 9713042 w 10334294"/>
              <a:gd name="connsiteY392" fmla="*/ 2191017 h 2530847"/>
              <a:gd name="connsiteX393" fmla="*/ 9713042 w 10334294"/>
              <a:gd name="connsiteY393" fmla="*/ 2191017 h 2530847"/>
              <a:gd name="connsiteX394" fmla="*/ 9223208 w 10334294"/>
              <a:gd name="connsiteY394" fmla="*/ 2226859 h 2530847"/>
              <a:gd name="connsiteX395" fmla="*/ 9115684 w 10334294"/>
              <a:gd name="connsiteY395" fmla="*/ 2286595 h 2530847"/>
              <a:gd name="connsiteX396" fmla="*/ 9139578 w 10334294"/>
              <a:gd name="connsiteY396" fmla="*/ 2465802 h 2530847"/>
              <a:gd name="connsiteX397" fmla="*/ 9354627 w 10334294"/>
              <a:gd name="connsiteY397" fmla="*/ 2382172 h 2530847"/>
              <a:gd name="connsiteX398" fmla="*/ 9354627 w 10334294"/>
              <a:gd name="connsiteY398" fmla="*/ 2310489 h 2530847"/>
              <a:gd name="connsiteX399" fmla="*/ 9223208 w 10334294"/>
              <a:gd name="connsiteY399" fmla="*/ 2226859 h 2530847"/>
              <a:gd name="connsiteX400" fmla="*/ 9223208 w 10334294"/>
              <a:gd name="connsiteY400" fmla="*/ 2226859 h 2530847"/>
              <a:gd name="connsiteX401" fmla="*/ 8745322 w 10334294"/>
              <a:gd name="connsiteY401" fmla="*/ 2262700 h 2530847"/>
              <a:gd name="connsiteX402" fmla="*/ 8613903 w 10334294"/>
              <a:gd name="connsiteY402" fmla="*/ 2346330 h 2530847"/>
              <a:gd name="connsiteX403" fmla="*/ 8733374 w 10334294"/>
              <a:gd name="connsiteY403" fmla="*/ 2513591 h 2530847"/>
              <a:gd name="connsiteX404" fmla="*/ 8876740 w 10334294"/>
              <a:gd name="connsiteY404" fmla="*/ 2382172 h 2530847"/>
              <a:gd name="connsiteX405" fmla="*/ 8745322 w 10334294"/>
              <a:gd name="connsiteY405" fmla="*/ 2262700 h 2530847"/>
              <a:gd name="connsiteX406" fmla="*/ 8745322 w 10334294"/>
              <a:gd name="connsiteY406" fmla="*/ 2262700 h 2530847"/>
              <a:gd name="connsiteX407" fmla="*/ 8267435 w 10334294"/>
              <a:gd name="connsiteY407" fmla="*/ 2274648 h 2530847"/>
              <a:gd name="connsiteX408" fmla="*/ 8136017 w 10334294"/>
              <a:gd name="connsiteY408" fmla="*/ 2370225 h 2530847"/>
              <a:gd name="connsiteX409" fmla="*/ 8255488 w 10334294"/>
              <a:gd name="connsiteY409" fmla="*/ 2525538 h 2530847"/>
              <a:gd name="connsiteX410" fmla="*/ 8386907 w 10334294"/>
              <a:gd name="connsiteY410" fmla="*/ 2358278 h 2530847"/>
              <a:gd name="connsiteX411" fmla="*/ 8267435 w 10334294"/>
              <a:gd name="connsiteY411" fmla="*/ 2274648 h 2530847"/>
              <a:gd name="connsiteX412" fmla="*/ 8267435 w 10334294"/>
              <a:gd name="connsiteY412" fmla="*/ 2274648 h 2530847"/>
              <a:gd name="connsiteX413" fmla="*/ 7777602 w 10334294"/>
              <a:gd name="connsiteY413" fmla="*/ 2286595 h 2530847"/>
              <a:gd name="connsiteX414" fmla="*/ 7646183 w 10334294"/>
              <a:gd name="connsiteY414" fmla="*/ 2406066 h 2530847"/>
              <a:gd name="connsiteX415" fmla="*/ 7813443 w 10334294"/>
              <a:gd name="connsiteY415" fmla="*/ 2525538 h 2530847"/>
              <a:gd name="connsiteX416" fmla="*/ 7885126 w 10334294"/>
              <a:gd name="connsiteY416" fmla="*/ 2334383 h 2530847"/>
              <a:gd name="connsiteX417" fmla="*/ 7777602 w 10334294"/>
              <a:gd name="connsiteY417" fmla="*/ 2286595 h 2530847"/>
              <a:gd name="connsiteX418" fmla="*/ 7777602 w 10334294"/>
              <a:gd name="connsiteY418" fmla="*/ 2286595 h 2530847"/>
              <a:gd name="connsiteX419" fmla="*/ 7299715 w 10334294"/>
              <a:gd name="connsiteY419" fmla="*/ 2286595 h 2530847"/>
              <a:gd name="connsiteX420" fmla="*/ 7168297 w 10334294"/>
              <a:gd name="connsiteY420" fmla="*/ 2394119 h 2530847"/>
              <a:gd name="connsiteX421" fmla="*/ 7251927 w 10334294"/>
              <a:gd name="connsiteY421" fmla="*/ 2513591 h 2530847"/>
              <a:gd name="connsiteX422" fmla="*/ 7395293 w 10334294"/>
              <a:gd name="connsiteY422" fmla="*/ 2477749 h 2530847"/>
              <a:gd name="connsiteX423" fmla="*/ 7419187 w 10334294"/>
              <a:gd name="connsiteY423" fmla="*/ 2370225 h 2530847"/>
              <a:gd name="connsiteX424" fmla="*/ 7299715 w 10334294"/>
              <a:gd name="connsiteY424" fmla="*/ 2286595 h 2530847"/>
              <a:gd name="connsiteX425" fmla="*/ 7299715 w 10334294"/>
              <a:gd name="connsiteY425" fmla="*/ 2286595 h 2530847"/>
              <a:gd name="connsiteX426" fmla="*/ 6821829 w 10334294"/>
              <a:gd name="connsiteY426" fmla="*/ 2274648 h 2530847"/>
              <a:gd name="connsiteX427" fmla="*/ 6690410 w 10334294"/>
              <a:gd name="connsiteY427" fmla="*/ 2382172 h 2530847"/>
              <a:gd name="connsiteX428" fmla="*/ 6738199 w 10334294"/>
              <a:gd name="connsiteY428" fmla="*/ 2477749 h 2530847"/>
              <a:gd name="connsiteX429" fmla="*/ 6929353 w 10334294"/>
              <a:gd name="connsiteY429" fmla="*/ 2429961 h 2530847"/>
              <a:gd name="connsiteX430" fmla="*/ 6821829 w 10334294"/>
              <a:gd name="connsiteY430" fmla="*/ 2274648 h 2530847"/>
              <a:gd name="connsiteX431" fmla="*/ 6821829 w 10334294"/>
              <a:gd name="connsiteY431" fmla="*/ 2274648 h 2530847"/>
              <a:gd name="connsiteX432" fmla="*/ 6343943 w 10334294"/>
              <a:gd name="connsiteY432" fmla="*/ 2238806 h 2530847"/>
              <a:gd name="connsiteX433" fmla="*/ 6212524 w 10334294"/>
              <a:gd name="connsiteY433" fmla="*/ 2346330 h 2530847"/>
              <a:gd name="connsiteX434" fmla="*/ 6284207 w 10334294"/>
              <a:gd name="connsiteY434" fmla="*/ 2465802 h 2530847"/>
              <a:gd name="connsiteX435" fmla="*/ 6427573 w 10334294"/>
              <a:gd name="connsiteY435" fmla="*/ 2429961 h 2530847"/>
              <a:gd name="connsiteX436" fmla="*/ 6439520 w 10334294"/>
              <a:gd name="connsiteY436" fmla="*/ 2298542 h 2530847"/>
              <a:gd name="connsiteX437" fmla="*/ 6343943 w 10334294"/>
              <a:gd name="connsiteY437" fmla="*/ 2238806 h 2530847"/>
              <a:gd name="connsiteX438" fmla="*/ 6343943 w 10334294"/>
              <a:gd name="connsiteY438" fmla="*/ 2238806 h 2530847"/>
              <a:gd name="connsiteX439" fmla="*/ 5866056 w 10334294"/>
              <a:gd name="connsiteY439" fmla="*/ 2202965 h 2530847"/>
              <a:gd name="connsiteX440" fmla="*/ 5746585 w 10334294"/>
              <a:gd name="connsiteY440" fmla="*/ 2274648 h 2530847"/>
              <a:gd name="connsiteX441" fmla="*/ 5782426 w 10334294"/>
              <a:gd name="connsiteY441" fmla="*/ 2406066 h 2530847"/>
              <a:gd name="connsiteX442" fmla="*/ 5949686 w 10334294"/>
              <a:gd name="connsiteY442" fmla="*/ 2394119 h 2530847"/>
              <a:gd name="connsiteX443" fmla="*/ 5961633 w 10334294"/>
              <a:gd name="connsiteY443" fmla="*/ 2262700 h 2530847"/>
              <a:gd name="connsiteX444" fmla="*/ 5866056 w 10334294"/>
              <a:gd name="connsiteY444" fmla="*/ 2202965 h 2530847"/>
              <a:gd name="connsiteX445" fmla="*/ 5866056 w 10334294"/>
              <a:gd name="connsiteY445" fmla="*/ 2202965 h 2530847"/>
              <a:gd name="connsiteX446" fmla="*/ 5400117 w 10334294"/>
              <a:gd name="connsiteY446" fmla="*/ 2155176 h 2530847"/>
              <a:gd name="connsiteX447" fmla="*/ 5268698 w 10334294"/>
              <a:gd name="connsiteY447" fmla="*/ 2262700 h 2530847"/>
              <a:gd name="connsiteX448" fmla="*/ 5412064 w 10334294"/>
              <a:gd name="connsiteY448" fmla="*/ 2382172 h 2530847"/>
              <a:gd name="connsiteX449" fmla="*/ 5495694 w 10334294"/>
              <a:gd name="connsiteY449" fmla="*/ 2286595 h 2530847"/>
              <a:gd name="connsiteX450" fmla="*/ 5400117 w 10334294"/>
              <a:gd name="connsiteY450" fmla="*/ 2155176 h 2530847"/>
              <a:gd name="connsiteX451" fmla="*/ 5400117 w 10334294"/>
              <a:gd name="connsiteY451" fmla="*/ 2155176 h 2530847"/>
              <a:gd name="connsiteX452" fmla="*/ 4922230 w 10334294"/>
              <a:gd name="connsiteY452" fmla="*/ 2107387 h 2530847"/>
              <a:gd name="connsiteX453" fmla="*/ 4814706 w 10334294"/>
              <a:gd name="connsiteY453" fmla="*/ 2167123 h 2530847"/>
              <a:gd name="connsiteX454" fmla="*/ 4826653 w 10334294"/>
              <a:gd name="connsiteY454" fmla="*/ 2274648 h 2530847"/>
              <a:gd name="connsiteX455" fmla="*/ 4946125 w 10334294"/>
              <a:gd name="connsiteY455" fmla="*/ 2322436 h 2530847"/>
              <a:gd name="connsiteX456" fmla="*/ 5029755 w 10334294"/>
              <a:gd name="connsiteY456" fmla="*/ 2226859 h 2530847"/>
              <a:gd name="connsiteX457" fmla="*/ 4922230 w 10334294"/>
              <a:gd name="connsiteY457" fmla="*/ 2107387 h 2530847"/>
              <a:gd name="connsiteX458" fmla="*/ 4922230 w 10334294"/>
              <a:gd name="connsiteY458" fmla="*/ 2107387 h 2530847"/>
              <a:gd name="connsiteX459" fmla="*/ 4468238 w 10334294"/>
              <a:gd name="connsiteY459" fmla="*/ 2059599 h 2530847"/>
              <a:gd name="connsiteX460" fmla="*/ 4348767 w 10334294"/>
              <a:gd name="connsiteY460" fmla="*/ 2155176 h 2530847"/>
              <a:gd name="connsiteX461" fmla="*/ 4492133 w 10334294"/>
              <a:gd name="connsiteY461" fmla="*/ 2274648 h 2530847"/>
              <a:gd name="connsiteX462" fmla="*/ 4563816 w 10334294"/>
              <a:gd name="connsiteY462" fmla="*/ 2179070 h 2530847"/>
              <a:gd name="connsiteX463" fmla="*/ 4468238 w 10334294"/>
              <a:gd name="connsiteY463" fmla="*/ 2059599 h 2530847"/>
              <a:gd name="connsiteX464" fmla="*/ 4468238 w 10334294"/>
              <a:gd name="connsiteY464" fmla="*/ 2059599 h 2530847"/>
              <a:gd name="connsiteX465" fmla="*/ 4002299 w 10334294"/>
              <a:gd name="connsiteY465" fmla="*/ 2023757 h 2530847"/>
              <a:gd name="connsiteX466" fmla="*/ 3894775 w 10334294"/>
              <a:gd name="connsiteY466" fmla="*/ 2119334 h 2530847"/>
              <a:gd name="connsiteX467" fmla="*/ 3990352 w 10334294"/>
              <a:gd name="connsiteY467" fmla="*/ 2238806 h 2530847"/>
              <a:gd name="connsiteX468" fmla="*/ 4097876 w 10334294"/>
              <a:gd name="connsiteY468" fmla="*/ 2095440 h 2530847"/>
              <a:gd name="connsiteX469" fmla="*/ 4002299 w 10334294"/>
              <a:gd name="connsiteY469" fmla="*/ 2023757 h 2530847"/>
              <a:gd name="connsiteX470" fmla="*/ 4002299 w 10334294"/>
              <a:gd name="connsiteY470" fmla="*/ 2023757 h 2530847"/>
              <a:gd name="connsiteX471" fmla="*/ 3548307 w 10334294"/>
              <a:gd name="connsiteY471" fmla="*/ 1987916 h 2530847"/>
              <a:gd name="connsiteX472" fmla="*/ 3452730 w 10334294"/>
              <a:gd name="connsiteY472" fmla="*/ 2047651 h 2530847"/>
              <a:gd name="connsiteX473" fmla="*/ 3488571 w 10334294"/>
              <a:gd name="connsiteY473" fmla="*/ 2191017 h 2530847"/>
              <a:gd name="connsiteX474" fmla="*/ 3631937 w 10334294"/>
              <a:gd name="connsiteY474" fmla="*/ 2143229 h 2530847"/>
              <a:gd name="connsiteX475" fmla="*/ 3548307 w 10334294"/>
              <a:gd name="connsiteY475" fmla="*/ 1987916 h 2530847"/>
              <a:gd name="connsiteX476" fmla="*/ 3548307 w 10334294"/>
              <a:gd name="connsiteY476" fmla="*/ 1987916 h 2530847"/>
              <a:gd name="connsiteX477" fmla="*/ 3082368 w 10334294"/>
              <a:gd name="connsiteY477" fmla="*/ 1975968 h 2530847"/>
              <a:gd name="connsiteX478" fmla="*/ 3010685 w 10334294"/>
              <a:gd name="connsiteY478" fmla="*/ 1999863 h 2530847"/>
              <a:gd name="connsiteX479" fmla="*/ 2986790 w 10334294"/>
              <a:gd name="connsiteY479" fmla="*/ 2119334 h 2530847"/>
              <a:gd name="connsiteX480" fmla="*/ 3070420 w 10334294"/>
              <a:gd name="connsiteY480" fmla="*/ 2179070 h 2530847"/>
              <a:gd name="connsiteX481" fmla="*/ 3177945 w 10334294"/>
              <a:gd name="connsiteY481" fmla="*/ 2035704 h 2530847"/>
              <a:gd name="connsiteX482" fmla="*/ 3082368 w 10334294"/>
              <a:gd name="connsiteY482" fmla="*/ 1975968 h 2530847"/>
              <a:gd name="connsiteX483" fmla="*/ 3082368 w 10334294"/>
              <a:gd name="connsiteY483" fmla="*/ 1975968 h 2530847"/>
              <a:gd name="connsiteX484" fmla="*/ 2628375 w 10334294"/>
              <a:gd name="connsiteY484" fmla="*/ 1964021 h 2530847"/>
              <a:gd name="connsiteX485" fmla="*/ 2532798 w 10334294"/>
              <a:gd name="connsiteY485" fmla="*/ 2023757 h 2530847"/>
              <a:gd name="connsiteX486" fmla="*/ 2616428 w 10334294"/>
              <a:gd name="connsiteY486" fmla="*/ 2167123 h 2530847"/>
              <a:gd name="connsiteX487" fmla="*/ 2712006 w 10334294"/>
              <a:gd name="connsiteY487" fmla="*/ 2107387 h 2530847"/>
              <a:gd name="connsiteX488" fmla="*/ 2628375 w 10334294"/>
              <a:gd name="connsiteY488" fmla="*/ 1964021 h 2530847"/>
              <a:gd name="connsiteX489" fmla="*/ 2628375 w 10334294"/>
              <a:gd name="connsiteY489" fmla="*/ 1964021 h 2530847"/>
              <a:gd name="connsiteX490" fmla="*/ 2174383 w 10334294"/>
              <a:gd name="connsiteY490" fmla="*/ 1975968 h 2530847"/>
              <a:gd name="connsiteX491" fmla="*/ 2066859 w 10334294"/>
              <a:gd name="connsiteY491" fmla="*/ 2071546 h 2530847"/>
              <a:gd name="connsiteX492" fmla="*/ 2162436 w 10334294"/>
              <a:gd name="connsiteY492" fmla="*/ 2167123 h 2530847"/>
              <a:gd name="connsiteX493" fmla="*/ 2258013 w 10334294"/>
              <a:gd name="connsiteY493" fmla="*/ 2071546 h 2530847"/>
              <a:gd name="connsiteX494" fmla="*/ 2174383 w 10334294"/>
              <a:gd name="connsiteY494" fmla="*/ 1975968 h 2530847"/>
              <a:gd name="connsiteX495" fmla="*/ 2174383 w 10334294"/>
              <a:gd name="connsiteY495" fmla="*/ 1975968 h 2530847"/>
              <a:gd name="connsiteX496" fmla="*/ 1708444 w 10334294"/>
              <a:gd name="connsiteY496" fmla="*/ 1987916 h 2530847"/>
              <a:gd name="connsiteX497" fmla="*/ 1612867 w 10334294"/>
              <a:gd name="connsiteY497" fmla="*/ 2083493 h 2530847"/>
              <a:gd name="connsiteX498" fmla="*/ 1708444 w 10334294"/>
              <a:gd name="connsiteY498" fmla="*/ 2179070 h 2530847"/>
              <a:gd name="connsiteX499" fmla="*/ 1792074 w 10334294"/>
              <a:gd name="connsiteY499" fmla="*/ 2047651 h 2530847"/>
              <a:gd name="connsiteX500" fmla="*/ 1708444 w 10334294"/>
              <a:gd name="connsiteY500" fmla="*/ 1987916 h 2530847"/>
              <a:gd name="connsiteX501" fmla="*/ 1708444 w 10334294"/>
              <a:gd name="connsiteY501" fmla="*/ 1987916 h 2530847"/>
              <a:gd name="connsiteX502" fmla="*/ 1254452 w 10334294"/>
              <a:gd name="connsiteY502" fmla="*/ 2011810 h 2530847"/>
              <a:gd name="connsiteX503" fmla="*/ 1158875 w 10334294"/>
              <a:gd name="connsiteY503" fmla="*/ 2119334 h 2530847"/>
              <a:gd name="connsiteX504" fmla="*/ 1242505 w 10334294"/>
              <a:gd name="connsiteY504" fmla="*/ 2202965 h 2530847"/>
              <a:gd name="connsiteX505" fmla="*/ 1338082 w 10334294"/>
              <a:gd name="connsiteY505" fmla="*/ 2107387 h 2530847"/>
              <a:gd name="connsiteX506" fmla="*/ 1254452 w 10334294"/>
              <a:gd name="connsiteY506" fmla="*/ 2011810 h 2530847"/>
              <a:gd name="connsiteX507" fmla="*/ 1254452 w 10334294"/>
              <a:gd name="connsiteY507" fmla="*/ 2011810 h 2530847"/>
              <a:gd name="connsiteX508" fmla="*/ 788513 w 10334294"/>
              <a:gd name="connsiteY508" fmla="*/ 2059599 h 2530847"/>
              <a:gd name="connsiteX509" fmla="*/ 704883 w 10334294"/>
              <a:gd name="connsiteY509" fmla="*/ 2155176 h 2530847"/>
              <a:gd name="connsiteX510" fmla="*/ 788513 w 10334294"/>
              <a:gd name="connsiteY510" fmla="*/ 2238806 h 2530847"/>
              <a:gd name="connsiteX511" fmla="*/ 872143 w 10334294"/>
              <a:gd name="connsiteY511" fmla="*/ 2179070 h 2530847"/>
              <a:gd name="connsiteX512" fmla="*/ 872143 w 10334294"/>
              <a:gd name="connsiteY512" fmla="*/ 2107387 h 2530847"/>
              <a:gd name="connsiteX513" fmla="*/ 788513 w 10334294"/>
              <a:gd name="connsiteY513" fmla="*/ 2059599 h 2530847"/>
              <a:gd name="connsiteX514" fmla="*/ 788513 w 10334294"/>
              <a:gd name="connsiteY514" fmla="*/ 2059599 h 2530847"/>
              <a:gd name="connsiteX515" fmla="*/ 334521 w 10334294"/>
              <a:gd name="connsiteY515" fmla="*/ 2107387 h 2530847"/>
              <a:gd name="connsiteX516" fmla="*/ 250890 w 10334294"/>
              <a:gd name="connsiteY516" fmla="*/ 2202965 h 2530847"/>
              <a:gd name="connsiteX517" fmla="*/ 334521 w 10334294"/>
              <a:gd name="connsiteY517" fmla="*/ 2286595 h 2530847"/>
              <a:gd name="connsiteX518" fmla="*/ 418151 w 10334294"/>
              <a:gd name="connsiteY518" fmla="*/ 2179070 h 2530847"/>
              <a:gd name="connsiteX519" fmla="*/ 334521 w 10334294"/>
              <a:gd name="connsiteY519" fmla="*/ 2107387 h 2530847"/>
              <a:gd name="connsiteX520" fmla="*/ 334521 w 10334294"/>
              <a:gd name="connsiteY520" fmla="*/ 2107387 h 2530847"/>
              <a:gd name="connsiteX521" fmla="*/ 9951985 w 10334294"/>
              <a:gd name="connsiteY521" fmla="*/ 4687 h 2530847"/>
              <a:gd name="connsiteX522" fmla="*/ 9880302 w 10334294"/>
              <a:gd name="connsiteY522" fmla="*/ 28581 h 2530847"/>
              <a:gd name="connsiteX523" fmla="*/ 9832513 w 10334294"/>
              <a:gd name="connsiteY523" fmla="*/ 183894 h 2530847"/>
              <a:gd name="connsiteX524" fmla="*/ 9951985 w 10334294"/>
              <a:gd name="connsiteY524" fmla="*/ 255577 h 2530847"/>
              <a:gd name="connsiteX525" fmla="*/ 10071456 w 10334294"/>
              <a:gd name="connsiteY525" fmla="*/ 160000 h 2530847"/>
              <a:gd name="connsiteX526" fmla="*/ 9951985 w 10334294"/>
              <a:gd name="connsiteY526" fmla="*/ 4687 h 2530847"/>
              <a:gd name="connsiteX527" fmla="*/ 9951985 w 10334294"/>
              <a:gd name="connsiteY527" fmla="*/ 4687 h 2530847"/>
              <a:gd name="connsiteX528" fmla="*/ 9497993 w 10334294"/>
              <a:gd name="connsiteY528" fmla="*/ 52476 h 2530847"/>
              <a:gd name="connsiteX529" fmla="*/ 9378521 w 10334294"/>
              <a:gd name="connsiteY529" fmla="*/ 148053 h 2530847"/>
              <a:gd name="connsiteX530" fmla="*/ 9497993 w 10334294"/>
              <a:gd name="connsiteY530" fmla="*/ 303366 h 2530847"/>
              <a:gd name="connsiteX531" fmla="*/ 9617464 w 10334294"/>
              <a:gd name="connsiteY531" fmla="*/ 160000 h 2530847"/>
              <a:gd name="connsiteX532" fmla="*/ 9497993 w 10334294"/>
              <a:gd name="connsiteY532" fmla="*/ 52476 h 2530847"/>
              <a:gd name="connsiteX533" fmla="*/ 9497993 w 10334294"/>
              <a:gd name="connsiteY533" fmla="*/ 52476 h 2530847"/>
              <a:gd name="connsiteX534" fmla="*/ 9044001 w 10334294"/>
              <a:gd name="connsiteY534" fmla="*/ 88317 h 2530847"/>
              <a:gd name="connsiteX535" fmla="*/ 8936476 w 10334294"/>
              <a:gd name="connsiteY535" fmla="*/ 291419 h 2530847"/>
              <a:gd name="connsiteX536" fmla="*/ 9032053 w 10334294"/>
              <a:gd name="connsiteY536" fmla="*/ 339207 h 2530847"/>
              <a:gd name="connsiteX537" fmla="*/ 9151525 w 10334294"/>
              <a:gd name="connsiteY537" fmla="*/ 243630 h 2530847"/>
              <a:gd name="connsiteX538" fmla="*/ 9044001 w 10334294"/>
              <a:gd name="connsiteY538" fmla="*/ 88317 h 2530847"/>
              <a:gd name="connsiteX539" fmla="*/ 9044001 w 10334294"/>
              <a:gd name="connsiteY539" fmla="*/ 88317 h 2530847"/>
              <a:gd name="connsiteX540" fmla="*/ 8590009 w 10334294"/>
              <a:gd name="connsiteY540" fmla="*/ 112211 h 2530847"/>
              <a:gd name="connsiteX541" fmla="*/ 8470537 w 10334294"/>
              <a:gd name="connsiteY541" fmla="*/ 195841 h 2530847"/>
              <a:gd name="connsiteX542" fmla="*/ 8506378 w 10334294"/>
              <a:gd name="connsiteY542" fmla="*/ 339207 h 2530847"/>
              <a:gd name="connsiteX543" fmla="*/ 8697533 w 10334294"/>
              <a:gd name="connsiteY543" fmla="*/ 231683 h 2530847"/>
              <a:gd name="connsiteX544" fmla="*/ 8590009 w 10334294"/>
              <a:gd name="connsiteY544" fmla="*/ 112211 h 2530847"/>
              <a:gd name="connsiteX545" fmla="*/ 8590009 w 10334294"/>
              <a:gd name="connsiteY545" fmla="*/ 112211 h 2530847"/>
              <a:gd name="connsiteX546" fmla="*/ 10155087 w 10334294"/>
              <a:gd name="connsiteY546" fmla="*/ 279472 h 2530847"/>
              <a:gd name="connsiteX547" fmla="*/ 10035615 w 10334294"/>
              <a:gd name="connsiteY547" fmla="*/ 386996 h 2530847"/>
              <a:gd name="connsiteX548" fmla="*/ 10083404 w 10334294"/>
              <a:gd name="connsiteY548" fmla="*/ 518415 h 2530847"/>
              <a:gd name="connsiteX549" fmla="*/ 10226770 w 10334294"/>
              <a:gd name="connsiteY549" fmla="*/ 506468 h 2530847"/>
              <a:gd name="connsiteX550" fmla="*/ 10274558 w 10334294"/>
              <a:gd name="connsiteY550" fmla="*/ 351155 h 2530847"/>
              <a:gd name="connsiteX551" fmla="*/ 10155087 w 10334294"/>
              <a:gd name="connsiteY551" fmla="*/ 279472 h 2530847"/>
              <a:gd name="connsiteX552" fmla="*/ 10155087 w 10334294"/>
              <a:gd name="connsiteY552" fmla="*/ 279472 h 2530847"/>
              <a:gd name="connsiteX553" fmla="*/ 9701094 w 10334294"/>
              <a:gd name="connsiteY553" fmla="*/ 339207 h 2530847"/>
              <a:gd name="connsiteX554" fmla="*/ 9569676 w 10334294"/>
              <a:gd name="connsiteY554" fmla="*/ 470626 h 2530847"/>
              <a:gd name="connsiteX555" fmla="*/ 9617464 w 10334294"/>
              <a:gd name="connsiteY555" fmla="*/ 566203 h 2530847"/>
              <a:gd name="connsiteX556" fmla="*/ 9736936 w 10334294"/>
              <a:gd name="connsiteY556" fmla="*/ 578151 h 2530847"/>
              <a:gd name="connsiteX557" fmla="*/ 9820566 w 10334294"/>
              <a:gd name="connsiteY557" fmla="*/ 446732 h 2530847"/>
              <a:gd name="connsiteX558" fmla="*/ 9701094 w 10334294"/>
              <a:gd name="connsiteY558" fmla="*/ 339207 h 2530847"/>
              <a:gd name="connsiteX559" fmla="*/ 9701094 w 10334294"/>
              <a:gd name="connsiteY559" fmla="*/ 339207 h 2530847"/>
              <a:gd name="connsiteX560" fmla="*/ 9235155 w 10334294"/>
              <a:gd name="connsiteY560" fmla="*/ 375049 h 2530847"/>
              <a:gd name="connsiteX561" fmla="*/ 9115684 w 10334294"/>
              <a:gd name="connsiteY561" fmla="*/ 542309 h 2530847"/>
              <a:gd name="connsiteX562" fmla="*/ 9235155 w 10334294"/>
              <a:gd name="connsiteY562" fmla="*/ 625939 h 2530847"/>
              <a:gd name="connsiteX563" fmla="*/ 9354627 w 10334294"/>
              <a:gd name="connsiteY563" fmla="*/ 494521 h 2530847"/>
              <a:gd name="connsiteX564" fmla="*/ 9235155 w 10334294"/>
              <a:gd name="connsiteY564" fmla="*/ 375049 h 2530847"/>
              <a:gd name="connsiteX565" fmla="*/ 9235155 w 10334294"/>
              <a:gd name="connsiteY565" fmla="*/ 375049 h 2530847"/>
              <a:gd name="connsiteX566" fmla="*/ 8781163 w 10334294"/>
              <a:gd name="connsiteY566" fmla="*/ 410890 h 2530847"/>
              <a:gd name="connsiteX567" fmla="*/ 8661692 w 10334294"/>
              <a:gd name="connsiteY567" fmla="*/ 494521 h 2530847"/>
              <a:gd name="connsiteX568" fmla="*/ 8733374 w 10334294"/>
              <a:gd name="connsiteY568" fmla="*/ 649834 h 2530847"/>
              <a:gd name="connsiteX569" fmla="*/ 8876740 w 10334294"/>
              <a:gd name="connsiteY569" fmla="*/ 482573 h 2530847"/>
              <a:gd name="connsiteX570" fmla="*/ 8781163 w 10334294"/>
              <a:gd name="connsiteY570" fmla="*/ 410890 h 2530847"/>
              <a:gd name="connsiteX571" fmla="*/ 8781163 w 10334294"/>
              <a:gd name="connsiteY571" fmla="*/ 410890 h 2530847"/>
              <a:gd name="connsiteX572" fmla="*/ 8315224 w 10334294"/>
              <a:gd name="connsiteY572" fmla="*/ 434785 h 2530847"/>
              <a:gd name="connsiteX573" fmla="*/ 8195752 w 10334294"/>
              <a:gd name="connsiteY573" fmla="*/ 554256 h 2530847"/>
              <a:gd name="connsiteX574" fmla="*/ 8267435 w 10334294"/>
              <a:gd name="connsiteY574" fmla="*/ 661781 h 2530847"/>
              <a:gd name="connsiteX575" fmla="*/ 8422748 w 10334294"/>
              <a:gd name="connsiteY575" fmla="*/ 578151 h 2530847"/>
              <a:gd name="connsiteX576" fmla="*/ 8315224 w 10334294"/>
              <a:gd name="connsiteY576" fmla="*/ 434785 h 2530847"/>
              <a:gd name="connsiteX577" fmla="*/ 8315224 w 10334294"/>
              <a:gd name="connsiteY577" fmla="*/ 434785 h 2530847"/>
              <a:gd name="connsiteX578" fmla="*/ 7861232 w 10334294"/>
              <a:gd name="connsiteY578" fmla="*/ 434785 h 2530847"/>
              <a:gd name="connsiteX579" fmla="*/ 7753708 w 10334294"/>
              <a:gd name="connsiteY579" fmla="*/ 625939 h 2530847"/>
              <a:gd name="connsiteX580" fmla="*/ 7849285 w 10334294"/>
              <a:gd name="connsiteY580" fmla="*/ 673728 h 2530847"/>
              <a:gd name="connsiteX581" fmla="*/ 7968756 w 10334294"/>
              <a:gd name="connsiteY581" fmla="*/ 554256 h 2530847"/>
              <a:gd name="connsiteX582" fmla="*/ 7861232 w 10334294"/>
              <a:gd name="connsiteY582" fmla="*/ 434785 h 2530847"/>
              <a:gd name="connsiteX583" fmla="*/ 7861232 w 10334294"/>
              <a:gd name="connsiteY583" fmla="*/ 434785 h 2530847"/>
              <a:gd name="connsiteX584" fmla="*/ 9928091 w 10334294"/>
              <a:gd name="connsiteY584" fmla="*/ 613992 h 2530847"/>
              <a:gd name="connsiteX585" fmla="*/ 9820566 w 10334294"/>
              <a:gd name="connsiteY585" fmla="*/ 793200 h 2530847"/>
              <a:gd name="connsiteX586" fmla="*/ 9892249 w 10334294"/>
              <a:gd name="connsiteY586" fmla="*/ 864883 h 2530847"/>
              <a:gd name="connsiteX587" fmla="*/ 10035615 w 10334294"/>
              <a:gd name="connsiteY587" fmla="*/ 805147 h 2530847"/>
              <a:gd name="connsiteX588" fmla="*/ 10011721 w 10334294"/>
              <a:gd name="connsiteY588" fmla="*/ 625939 h 2530847"/>
              <a:gd name="connsiteX589" fmla="*/ 9928091 w 10334294"/>
              <a:gd name="connsiteY589" fmla="*/ 613992 h 2530847"/>
              <a:gd name="connsiteX590" fmla="*/ 9928091 w 10334294"/>
              <a:gd name="connsiteY590" fmla="*/ 613992 h 2530847"/>
              <a:gd name="connsiteX591" fmla="*/ 9474098 w 10334294"/>
              <a:gd name="connsiteY591" fmla="*/ 661781 h 2530847"/>
              <a:gd name="connsiteX592" fmla="*/ 9342680 w 10334294"/>
              <a:gd name="connsiteY592" fmla="*/ 793200 h 2530847"/>
              <a:gd name="connsiteX593" fmla="*/ 9462151 w 10334294"/>
              <a:gd name="connsiteY593" fmla="*/ 912671 h 2530847"/>
              <a:gd name="connsiteX594" fmla="*/ 9593570 w 10334294"/>
              <a:gd name="connsiteY594" fmla="*/ 769305 h 2530847"/>
              <a:gd name="connsiteX595" fmla="*/ 9474098 w 10334294"/>
              <a:gd name="connsiteY595" fmla="*/ 661781 h 2530847"/>
              <a:gd name="connsiteX596" fmla="*/ 9474098 w 10334294"/>
              <a:gd name="connsiteY596" fmla="*/ 661781 h 2530847"/>
              <a:gd name="connsiteX597" fmla="*/ 9008159 w 10334294"/>
              <a:gd name="connsiteY597" fmla="*/ 697622 h 2530847"/>
              <a:gd name="connsiteX598" fmla="*/ 8900635 w 10334294"/>
              <a:gd name="connsiteY598" fmla="*/ 781252 h 2530847"/>
              <a:gd name="connsiteX599" fmla="*/ 8924529 w 10334294"/>
              <a:gd name="connsiteY599" fmla="*/ 924618 h 2530847"/>
              <a:gd name="connsiteX600" fmla="*/ 9127631 w 10334294"/>
              <a:gd name="connsiteY600" fmla="*/ 805147 h 2530847"/>
              <a:gd name="connsiteX601" fmla="*/ 9008159 w 10334294"/>
              <a:gd name="connsiteY601" fmla="*/ 697622 h 2530847"/>
              <a:gd name="connsiteX602" fmla="*/ 9008159 w 10334294"/>
              <a:gd name="connsiteY602" fmla="*/ 697622 h 2530847"/>
              <a:gd name="connsiteX603" fmla="*/ 8542220 w 10334294"/>
              <a:gd name="connsiteY603" fmla="*/ 721517 h 2530847"/>
              <a:gd name="connsiteX604" fmla="*/ 8422748 w 10334294"/>
              <a:gd name="connsiteY604" fmla="*/ 888777 h 2530847"/>
              <a:gd name="connsiteX605" fmla="*/ 8494431 w 10334294"/>
              <a:gd name="connsiteY605" fmla="*/ 960460 h 2530847"/>
              <a:gd name="connsiteX606" fmla="*/ 8649744 w 10334294"/>
              <a:gd name="connsiteY606" fmla="*/ 876830 h 2530847"/>
              <a:gd name="connsiteX607" fmla="*/ 8542220 w 10334294"/>
              <a:gd name="connsiteY607" fmla="*/ 721517 h 2530847"/>
              <a:gd name="connsiteX608" fmla="*/ 8542220 w 10334294"/>
              <a:gd name="connsiteY608" fmla="*/ 721517 h 2530847"/>
              <a:gd name="connsiteX609" fmla="*/ 8076281 w 10334294"/>
              <a:gd name="connsiteY609" fmla="*/ 733464 h 2530847"/>
              <a:gd name="connsiteX610" fmla="*/ 7980704 w 10334294"/>
              <a:gd name="connsiteY610" fmla="*/ 781252 h 2530847"/>
              <a:gd name="connsiteX611" fmla="*/ 8064334 w 10334294"/>
              <a:gd name="connsiteY611" fmla="*/ 972407 h 2530847"/>
              <a:gd name="connsiteX612" fmla="*/ 8171858 w 10334294"/>
              <a:gd name="connsiteY612" fmla="*/ 781252 h 2530847"/>
              <a:gd name="connsiteX613" fmla="*/ 8076281 w 10334294"/>
              <a:gd name="connsiteY613" fmla="*/ 733464 h 2530847"/>
              <a:gd name="connsiteX614" fmla="*/ 8076281 w 10334294"/>
              <a:gd name="connsiteY614" fmla="*/ 733464 h 2530847"/>
              <a:gd name="connsiteX615" fmla="*/ 7622289 w 10334294"/>
              <a:gd name="connsiteY615" fmla="*/ 733464 h 2530847"/>
              <a:gd name="connsiteX616" fmla="*/ 7514764 w 10334294"/>
              <a:gd name="connsiteY616" fmla="*/ 924618 h 2530847"/>
              <a:gd name="connsiteX617" fmla="*/ 7598394 w 10334294"/>
              <a:gd name="connsiteY617" fmla="*/ 972407 h 2530847"/>
              <a:gd name="connsiteX618" fmla="*/ 7717866 w 10334294"/>
              <a:gd name="connsiteY618" fmla="*/ 888777 h 2530847"/>
              <a:gd name="connsiteX619" fmla="*/ 7622289 w 10334294"/>
              <a:gd name="connsiteY619" fmla="*/ 733464 h 2530847"/>
              <a:gd name="connsiteX620" fmla="*/ 7622289 w 10334294"/>
              <a:gd name="connsiteY620" fmla="*/ 733464 h 2530847"/>
              <a:gd name="connsiteX621" fmla="*/ 7156350 w 10334294"/>
              <a:gd name="connsiteY621" fmla="*/ 733464 h 2530847"/>
              <a:gd name="connsiteX622" fmla="*/ 7036878 w 10334294"/>
              <a:gd name="connsiteY622" fmla="*/ 876830 h 2530847"/>
              <a:gd name="connsiteX623" fmla="*/ 7204138 w 10334294"/>
              <a:gd name="connsiteY623" fmla="*/ 936565 h 2530847"/>
              <a:gd name="connsiteX624" fmla="*/ 7251927 w 10334294"/>
              <a:gd name="connsiteY624" fmla="*/ 805147 h 2530847"/>
              <a:gd name="connsiteX625" fmla="*/ 7156350 w 10334294"/>
              <a:gd name="connsiteY625" fmla="*/ 733464 h 2530847"/>
              <a:gd name="connsiteX626" fmla="*/ 7156350 w 10334294"/>
              <a:gd name="connsiteY626" fmla="*/ 733464 h 2530847"/>
              <a:gd name="connsiteX627" fmla="*/ 6690410 w 10334294"/>
              <a:gd name="connsiteY627" fmla="*/ 709569 h 2530847"/>
              <a:gd name="connsiteX628" fmla="*/ 6570939 w 10334294"/>
              <a:gd name="connsiteY628" fmla="*/ 817094 h 2530847"/>
              <a:gd name="connsiteX629" fmla="*/ 6642622 w 10334294"/>
              <a:gd name="connsiteY629" fmla="*/ 924618 h 2530847"/>
              <a:gd name="connsiteX630" fmla="*/ 6785988 w 10334294"/>
              <a:gd name="connsiteY630" fmla="*/ 864883 h 2530847"/>
              <a:gd name="connsiteX631" fmla="*/ 6690410 w 10334294"/>
              <a:gd name="connsiteY631" fmla="*/ 709569 h 2530847"/>
              <a:gd name="connsiteX632" fmla="*/ 6690410 w 10334294"/>
              <a:gd name="connsiteY632" fmla="*/ 709569 h 2530847"/>
              <a:gd name="connsiteX633" fmla="*/ 10190928 w 10334294"/>
              <a:gd name="connsiteY633" fmla="*/ 900724 h 2530847"/>
              <a:gd name="connsiteX634" fmla="*/ 10059509 w 10334294"/>
              <a:gd name="connsiteY634" fmla="*/ 1044090 h 2530847"/>
              <a:gd name="connsiteX635" fmla="*/ 10143139 w 10334294"/>
              <a:gd name="connsiteY635" fmla="*/ 1151614 h 2530847"/>
              <a:gd name="connsiteX636" fmla="*/ 10310400 w 10334294"/>
              <a:gd name="connsiteY636" fmla="*/ 1020196 h 2530847"/>
              <a:gd name="connsiteX637" fmla="*/ 10190928 w 10334294"/>
              <a:gd name="connsiteY637" fmla="*/ 900724 h 2530847"/>
              <a:gd name="connsiteX638" fmla="*/ 10190928 w 10334294"/>
              <a:gd name="connsiteY638" fmla="*/ 900724 h 2530847"/>
              <a:gd name="connsiteX639" fmla="*/ 9724989 w 10334294"/>
              <a:gd name="connsiteY639" fmla="*/ 960460 h 2530847"/>
              <a:gd name="connsiteX640" fmla="*/ 9593570 w 10334294"/>
              <a:gd name="connsiteY640" fmla="*/ 1091879 h 2530847"/>
              <a:gd name="connsiteX641" fmla="*/ 9713042 w 10334294"/>
              <a:gd name="connsiteY641" fmla="*/ 1211350 h 2530847"/>
              <a:gd name="connsiteX642" fmla="*/ 9844460 w 10334294"/>
              <a:gd name="connsiteY642" fmla="*/ 1067984 h 2530847"/>
              <a:gd name="connsiteX643" fmla="*/ 9724989 w 10334294"/>
              <a:gd name="connsiteY643" fmla="*/ 960460 h 2530847"/>
              <a:gd name="connsiteX644" fmla="*/ 9724989 w 10334294"/>
              <a:gd name="connsiteY644" fmla="*/ 960460 h 2530847"/>
              <a:gd name="connsiteX645" fmla="*/ 9247102 w 10334294"/>
              <a:gd name="connsiteY645" fmla="*/ 1008248 h 2530847"/>
              <a:gd name="connsiteX646" fmla="*/ 9127631 w 10334294"/>
              <a:gd name="connsiteY646" fmla="*/ 1127720 h 2530847"/>
              <a:gd name="connsiteX647" fmla="*/ 9211261 w 10334294"/>
              <a:gd name="connsiteY647" fmla="*/ 1247192 h 2530847"/>
              <a:gd name="connsiteX648" fmla="*/ 9366574 w 10334294"/>
              <a:gd name="connsiteY648" fmla="*/ 1151614 h 2530847"/>
              <a:gd name="connsiteX649" fmla="*/ 9247102 w 10334294"/>
              <a:gd name="connsiteY649" fmla="*/ 1008248 h 2530847"/>
              <a:gd name="connsiteX650" fmla="*/ 9247102 w 10334294"/>
              <a:gd name="connsiteY650" fmla="*/ 1008248 h 2530847"/>
              <a:gd name="connsiteX651" fmla="*/ 8781163 w 10334294"/>
              <a:gd name="connsiteY651" fmla="*/ 1032143 h 2530847"/>
              <a:gd name="connsiteX652" fmla="*/ 8673639 w 10334294"/>
              <a:gd name="connsiteY652" fmla="*/ 1199403 h 2530847"/>
              <a:gd name="connsiteX653" fmla="*/ 8781163 w 10334294"/>
              <a:gd name="connsiteY653" fmla="*/ 1271086 h 2530847"/>
              <a:gd name="connsiteX654" fmla="*/ 8876740 w 10334294"/>
              <a:gd name="connsiteY654" fmla="*/ 1223297 h 2530847"/>
              <a:gd name="connsiteX655" fmla="*/ 8876740 w 10334294"/>
              <a:gd name="connsiteY655" fmla="*/ 1079931 h 2530847"/>
              <a:gd name="connsiteX656" fmla="*/ 8781163 w 10334294"/>
              <a:gd name="connsiteY656" fmla="*/ 1032143 h 2530847"/>
              <a:gd name="connsiteX657" fmla="*/ 8781163 w 10334294"/>
              <a:gd name="connsiteY657" fmla="*/ 1032143 h 2530847"/>
              <a:gd name="connsiteX658" fmla="*/ 8315224 w 10334294"/>
              <a:gd name="connsiteY658" fmla="*/ 1056037 h 2530847"/>
              <a:gd name="connsiteX659" fmla="*/ 8219647 w 10334294"/>
              <a:gd name="connsiteY659" fmla="*/ 1103826 h 2530847"/>
              <a:gd name="connsiteX660" fmla="*/ 8267435 w 10334294"/>
              <a:gd name="connsiteY660" fmla="*/ 1283033 h 2530847"/>
              <a:gd name="connsiteX661" fmla="*/ 8422748 w 10334294"/>
              <a:gd name="connsiteY661" fmla="*/ 1211350 h 2530847"/>
              <a:gd name="connsiteX662" fmla="*/ 8315224 w 10334294"/>
              <a:gd name="connsiteY662" fmla="*/ 1056037 h 2530847"/>
              <a:gd name="connsiteX663" fmla="*/ 8315224 w 10334294"/>
              <a:gd name="connsiteY663" fmla="*/ 1056037 h 2530847"/>
              <a:gd name="connsiteX664" fmla="*/ 7849285 w 10334294"/>
              <a:gd name="connsiteY664" fmla="*/ 1067984 h 2530847"/>
              <a:gd name="connsiteX665" fmla="*/ 7753708 w 10334294"/>
              <a:gd name="connsiteY665" fmla="*/ 1115773 h 2530847"/>
              <a:gd name="connsiteX666" fmla="*/ 7729813 w 10334294"/>
              <a:gd name="connsiteY666" fmla="*/ 1211350 h 2530847"/>
              <a:gd name="connsiteX667" fmla="*/ 7837338 w 10334294"/>
              <a:gd name="connsiteY667" fmla="*/ 1294980 h 2530847"/>
              <a:gd name="connsiteX668" fmla="*/ 7932915 w 10334294"/>
              <a:gd name="connsiteY668" fmla="*/ 1247192 h 2530847"/>
              <a:gd name="connsiteX669" fmla="*/ 7956809 w 10334294"/>
              <a:gd name="connsiteY669" fmla="*/ 1139667 h 2530847"/>
              <a:gd name="connsiteX670" fmla="*/ 7849285 w 10334294"/>
              <a:gd name="connsiteY670" fmla="*/ 1067984 h 2530847"/>
              <a:gd name="connsiteX671" fmla="*/ 7849285 w 10334294"/>
              <a:gd name="connsiteY671" fmla="*/ 1067984 h 2530847"/>
              <a:gd name="connsiteX672" fmla="*/ 7383346 w 10334294"/>
              <a:gd name="connsiteY672" fmla="*/ 1067984 h 2530847"/>
              <a:gd name="connsiteX673" fmla="*/ 7287768 w 10334294"/>
              <a:gd name="connsiteY673" fmla="*/ 1103826 h 2530847"/>
              <a:gd name="connsiteX674" fmla="*/ 7335557 w 10334294"/>
              <a:gd name="connsiteY674" fmla="*/ 1283033 h 2530847"/>
              <a:gd name="connsiteX675" fmla="*/ 7478923 w 10334294"/>
              <a:gd name="connsiteY675" fmla="*/ 1175509 h 2530847"/>
              <a:gd name="connsiteX676" fmla="*/ 7383346 w 10334294"/>
              <a:gd name="connsiteY676" fmla="*/ 1067984 h 2530847"/>
              <a:gd name="connsiteX677" fmla="*/ 7383346 w 10334294"/>
              <a:gd name="connsiteY677" fmla="*/ 1067984 h 2530847"/>
              <a:gd name="connsiteX678" fmla="*/ 6917406 w 10334294"/>
              <a:gd name="connsiteY678" fmla="*/ 1044090 h 2530847"/>
              <a:gd name="connsiteX679" fmla="*/ 6797935 w 10334294"/>
              <a:gd name="connsiteY679" fmla="*/ 1187456 h 2530847"/>
              <a:gd name="connsiteX680" fmla="*/ 6893512 w 10334294"/>
              <a:gd name="connsiteY680" fmla="*/ 1271086 h 2530847"/>
              <a:gd name="connsiteX681" fmla="*/ 7012984 w 10334294"/>
              <a:gd name="connsiteY681" fmla="*/ 1199403 h 2530847"/>
              <a:gd name="connsiteX682" fmla="*/ 6917406 w 10334294"/>
              <a:gd name="connsiteY682" fmla="*/ 1044090 h 2530847"/>
              <a:gd name="connsiteX683" fmla="*/ 6917406 w 10334294"/>
              <a:gd name="connsiteY683" fmla="*/ 1044090 h 2530847"/>
              <a:gd name="connsiteX684" fmla="*/ 6451467 w 10334294"/>
              <a:gd name="connsiteY684" fmla="*/ 1020196 h 2530847"/>
              <a:gd name="connsiteX685" fmla="*/ 6355890 w 10334294"/>
              <a:gd name="connsiteY685" fmla="*/ 1199403 h 2530847"/>
              <a:gd name="connsiteX686" fmla="*/ 6511203 w 10334294"/>
              <a:gd name="connsiteY686" fmla="*/ 1211350 h 2530847"/>
              <a:gd name="connsiteX687" fmla="*/ 6547044 w 10334294"/>
              <a:gd name="connsiteY687" fmla="*/ 1091879 h 2530847"/>
              <a:gd name="connsiteX688" fmla="*/ 6451467 w 10334294"/>
              <a:gd name="connsiteY688" fmla="*/ 1020196 h 2530847"/>
              <a:gd name="connsiteX689" fmla="*/ 6451467 w 10334294"/>
              <a:gd name="connsiteY689" fmla="*/ 1020196 h 2530847"/>
              <a:gd name="connsiteX690" fmla="*/ 5985528 w 10334294"/>
              <a:gd name="connsiteY690" fmla="*/ 984354 h 2530847"/>
              <a:gd name="connsiteX691" fmla="*/ 5913845 w 10334294"/>
              <a:gd name="connsiteY691" fmla="*/ 1008248 h 2530847"/>
              <a:gd name="connsiteX692" fmla="*/ 5889950 w 10334294"/>
              <a:gd name="connsiteY692" fmla="*/ 1151614 h 2530847"/>
              <a:gd name="connsiteX693" fmla="*/ 6009422 w 10334294"/>
              <a:gd name="connsiteY693" fmla="*/ 1187456 h 2530847"/>
              <a:gd name="connsiteX694" fmla="*/ 6081105 w 10334294"/>
              <a:gd name="connsiteY694" fmla="*/ 1056037 h 2530847"/>
              <a:gd name="connsiteX695" fmla="*/ 5985528 w 10334294"/>
              <a:gd name="connsiteY695" fmla="*/ 984354 h 2530847"/>
              <a:gd name="connsiteX696" fmla="*/ 5985528 w 10334294"/>
              <a:gd name="connsiteY696" fmla="*/ 984354 h 2530847"/>
              <a:gd name="connsiteX697" fmla="*/ 5519588 w 10334294"/>
              <a:gd name="connsiteY697" fmla="*/ 936565 h 2530847"/>
              <a:gd name="connsiteX698" fmla="*/ 5412064 w 10334294"/>
              <a:gd name="connsiteY698" fmla="*/ 1067984 h 2530847"/>
              <a:gd name="connsiteX699" fmla="*/ 5543483 w 10334294"/>
              <a:gd name="connsiteY699" fmla="*/ 1139667 h 2530847"/>
              <a:gd name="connsiteX700" fmla="*/ 5615166 w 10334294"/>
              <a:gd name="connsiteY700" fmla="*/ 1008248 h 2530847"/>
              <a:gd name="connsiteX701" fmla="*/ 5519588 w 10334294"/>
              <a:gd name="connsiteY701" fmla="*/ 936565 h 2530847"/>
              <a:gd name="connsiteX702" fmla="*/ 5519588 w 10334294"/>
              <a:gd name="connsiteY702" fmla="*/ 936565 h 2530847"/>
              <a:gd name="connsiteX703" fmla="*/ 5065596 w 10334294"/>
              <a:gd name="connsiteY703" fmla="*/ 876830 h 2530847"/>
              <a:gd name="connsiteX704" fmla="*/ 4946125 w 10334294"/>
              <a:gd name="connsiteY704" fmla="*/ 1008248 h 2530847"/>
              <a:gd name="connsiteX705" fmla="*/ 5029755 w 10334294"/>
              <a:gd name="connsiteY705" fmla="*/ 1079931 h 2530847"/>
              <a:gd name="connsiteX706" fmla="*/ 5137279 w 10334294"/>
              <a:gd name="connsiteY706" fmla="*/ 1032143 h 2530847"/>
              <a:gd name="connsiteX707" fmla="*/ 5065596 w 10334294"/>
              <a:gd name="connsiteY707" fmla="*/ 876830 h 2530847"/>
              <a:gd name="connsiteX708" fmla="*/ 5065596 w 10334294"/>
              <a:gd name="connsiteY708" fmla="*/ 876830 h 2530847"/>
              <a:gd name="connsiteX709" fmla="*/ 4587710 w 10334294"/>
              <a:gd name="connsiteY709" fmla="*/ 829041 h 2530847"/>
              <a:gd name="connsiteX710" fmla="*/ 4480186 w 10334294"/>
              <a:gd name="connsiteY710" fmla="*/ 912671 h 2530847"/>
              <a:gd name="connsiteX711" fmla="*/ 4563816 w 10334294"/>
              <a:gd name="connsiteY711" fmla="*/ 1020196 h 2530847"/>
              <a:gd name="connsiteX712" fmla="*/ 4671340 w 10334294"/>
              <a:gd name="connsiteY712" fmla="*/ 888777 h 2530847"/>
              <a:gd name="connsiteX713" fmla="*/ 4587710 w 10334294"/>
              <a:gd name="connsiteY713" fmla="*/ 829041 h 2530847"/>
              <a:gd name="connsiteX714" fmla="*/ 4587710 w 10334294"/>
              <a:gd name="connsiteY714" fmla="*/ 829041 h 2530847"/>
              <a:gd name="connsiteX715" fmla="*/ 4121771 w 10334294"/>
              <a:gd name="connsiteY715" fmla="*/ 781252 h 2530847"/>
              <a:gd name="connsiteX716" fmla="*/ 4014246 w 10334294"/>
              <a:gd name="connsiteY716" fmla="*/ 900724 h 2530847"/>
              <a:gd name="connsiteX717" fmla="*/ 4097876 w 10334294"/>
              <a:gd name="connsiteY717" fmla="*/ 972407 h 2530847"/>
              <a:gd name="connsiteX718" fmla="*/ 4193454 w 10334294"/>
              <a:gd name="connsiteY718" fmla="*/ 924618 h 2530847"/>
              <a:gd name="connsiteX719" fmla="*/ 4121771 w 10334294"/>
              <a:gd name="connsiteY719" fmla="*/ 781252 h 2530847"/>
              <a:gd name="connsiteX720" fmla="*/ 4121771 w 10334294"/>
              <a:gd name="connsiteY720" fmla="*/ 781252 h 2530847"/>
              <a:gd name="connsiteX721" fmla="*/ 3655831 w 10334294"/>
              <a:gd name="connsiteY721" fmla="*/ 745411 h 2530847"/>
              <a:gd name="connsiteX722" fmla="*/ 3548307 w 10334294"/>
              <a:gd name="connsiteY722" fmla="*/ 876830 h 2530847"/>
              <a:gd name="connsiteX723" fmla="*/ 3631937 w 10334294"/>
              <a:gd name="connsiteY723" fmla="*/ 936565 h 2530847"/>
              <a:gd name="connsiteX724" fmla="*/ 3739461 w 10334294"/>
              <a:gd name="connsiteY724" fmla="*/ 852935 h 2530847"/>
              <a:gd name="connsiteX725" fmla="*/ 3655831 w 10334294"/>
              <a:gd name="connsiteY725" fmla="*/ 745411 h 2530847"/>
              <a:gd name="connsiteX726" fmla="*/ 3655831 w 10334294"/>
              <a:gd name="connsiteY726" fmla="*/ 745411 h 253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</a:cxnLst>
            <a:rect l="l" t="t" r="r" b="b"/>
            <a:pathLst>
              <a:path w="10334294" h="2530847">
                <a:moveTo>
                  <a:pt x="10083404" y="1366663"/>
                </a:moveTo>
                <a:cubicBezTo>
                  <a:pt x="10083404" y="1402505"/>
                  <a:pt x="10071456" y="1450293"/>
                  <a:pt x="10047562" y="1474188"/>
                </a:cubicBezTo>
                <a:cubicBezTo>
                  <a:pt x="9999774" y="1510029"/>
                  <a:pt x="9940038" y="1545871"/>
                  <a:pt x="9880302" y="1510029"/>
                </a:cubicBezTo>
                <a:cubicBezTo>
                  <a:pt x="9772777" y="1450293"/>
                  <a:pt x="9808619" y="1294980"/>
                  <a:pt x="9916143" y="1259139"/>
                </a:cubicBezTo>
                <a:cubicBezTo>
                  <a:pt x="9987826" y="1235245"/>
                  <a:pt x="10095351" y="1271086"/>
                  <a:pt x="10083404" y="1366663"/>
                </a:cubicBezTo>
                <a:lnTo>
                  <a:pt x="10083404" y="1366663"/>
                </a:lnTo>
                <a:close/>
                <a:moveTo>
                  <a:pt x="9486046" y="1306927"/>
                </a:moveTo>
                <a:cubicBezTo>
                  <a:pt x="9402415" y="1306927"/>
                  <a:pt x="9342680" y="1366663"/>
                  <a:pt x="9342680" y="1450293"/>
                </a:cubicBezTo>
                <a:cubicBezTo>
                  <a:pt x="9342680" y="1486135"/>
                  <a:pt x="9354627" y="1521976"/>
                  <a:pt x="9390468" y="1545871"/>
                </a:cubicBezTo>
                <a:cubicBezTo>
                  <a:pt x="9450204" y="1569765"/>
                  <a:pt x="9509940" y="1581712"/>
                  <a:pt x="9557729" y="1533924"/>
                </a:cubicBezTo>
                <a:cubicBezTo>
                  <a:pt x="9593570" y="1486135"/>
                  <a:pt x="9617464" y="1438346"/>
                  <a:pt x="9605517" y="1378610"/>
                </a:cubicBezTo>
                <a:cubicBezTo>
                  <a:pt x="9593570" y="1330822"/>
                  <a:pt x="9533834" y="1294980"/>
                  <a:pt x="9486046" y="1306927"/>
                </a:cubicBezTo>
                <a:lnTo>
                  <a:pt x="9486046" y="1306927"/>
                </a:lnTo>
                <a:close/>
                <a:moveTo>
                  <a:pt x="9008159" y="1342769"/>
                </a:moveTo>
                <a:cubicBezTo>
                  <a:pt x="8924529" y="1354716"/>
                  <a:pt x="8852846" y="1438346"/>
                  <a:pt x="8876740" y="1521976"/>
                </a:cubicBezTo>
                <a:cubicBezTo>
                  <a:pt x="8900635" y="1593659"/>
                  <a:pt x="8972318" y="1617554"/>
                  <a:pt x="9044001" y="1593659"/>
                </a:cubicBezTo>
                <a:cubicBezTo>
                  <a:pt x="9091789" y="1569765"/>
                  <a:pt x="9127631" y="1510029"/>
                  <a:pt x="9139578" y="1462241"/>
                </a:cubicBezTo>
                <a:cubicBezTo>
                  <a:pt x="9139578" y="1402505"/>
                  <a:pt x="9091789" y="1318875"/>
                  <a:pt x="9008159" y="1342769"/>
                </a:cubicBezTo>
                <a:lnTo>
                  <a:pt x="9008159" y="1342769"/>
                </a:lnTo>
                <a:close/>
                <a:moveTo>
                  <a:pt x="8542220" y="1366663"/>
                </a:moveTo>
                <a:cubicBezTo>
                  <a:pt x="8470537" y="1366663"/>
                  <a:pt x="8410801" y="1426399"/>
                  <a:pt x="8398854" y="1498082"/>
                </a:cubicBezTo>
                <a:cubicBezTo>
                  <a:pt x="8398854" y="1545871"/>
                  <a:pt x="8422748" y="1605606"/>
                  <a:pt x="8482484" y="1617554"/>
                </a:cubicBezTo>
                <a:cubicBezTo>
                  <a:pt x="8578061" y="1641448"/>
                  <a:pt x="8685586" y="1557818"/>
                  <a:pt x="8661692" y="1450293"/>
                </a:cubicBezTo>
                <a:cubicBezTo>
                  <a:pt x="8637797" y="1402505"/>
                  <a:pt x="8601956" y="1354716"/>
                  <a:pt x="8542220" y="1366663"/>
                </a:cubicBezTo>
                <a:lnTo>
                  <a:pt x="8542220" y="1366663"/>
                </a:lnTo>
                <a:close/>
                <a:moveTo>
                  <a:pt x="8064334" y="1378610"/>
                </a:moveTo>
                <a:cubicBezTo>
                  <a:pt x="7980704" y="1390558"/>
                  <a:pt x="7920968" y="1462241"/>
                  <a:pt x="7932915" y="1545871"/>
                </a:cubicBezTo>
                <a:cubicBezTo>
                  <a:pt x="7944862" y="1605606"/>
                  <a:pt x="8004598" y="1629501"/>
                  <a:pt x="8052387" y="1629501"/>
                </a:cubicBezTo>
                <a:cubicBezTo>
                  <a:pt x="8088228" y="1629501"/>
                  <a:pt x="8136017" y="1617554"/>
                  <a:pt x="8159911" y="1581712"/>
                </a:cubicBezTo>
                <a:cubicBezTo>
                  <a:pt x="8183805" y="1533924"/>
                  <a:pt x="8207700" y="1474188"/>
                  <a:pt x="8171858" y="1426399"/>
                </a:cubicBezTo>
                <a:cubicBezTo>
                  <a:pt x="8147964" y="1402505"/>
                  <a:pt x="8112122" y="1378610"/>
                  <a:pt x="8064334" y="1378610"/>
                </a:cubicBezTo>
                <a:lnTo>
                  <a:pt x="8064334" y="1378610"/>
                </a:lnTo>
                <a:close/>
                <a:moveTo>
                  <a:pt x="7598394" y="1378610"/>
                </a:moveTo>
                <a:cubicBezTo>
                  <a:pt x="7502817" y="1390558"/>
                  <a:pt x="7431134" y="1486135"/>
                  <a:pt x="7478923" y="1581712"/>
                </a:cubicBezTo>
                <a:cubicBezTo>
                  <a:pt x="7502817" y="1617554"/>
                  <a:pt x="7538659" y="1617554"/>
                  <a:pt x="7574500" y="1629501"/>
                </a:cubicBezTo>
                <a:cubicBezTo>
                  <a:pt x="7634236" y="1629501"/>
                  <a:pt x="7682025" y="1605606"/>
                  <a:pt x="7705919" y="1545871"/>
                </a:cubicBezTo>
                <a:cubicBezTo>
                  <a:pt x="7729813" y="1462241"/>
                  <a:pt x="7682025" y="1390558"/>
                  <a:pt x="7598394" y="1378610"/>
                </a:cubicBezTo>
                <a:lnTo>
                  <a:pt x="7598394" y="1378610"/>
                </a:lnTo>
                <a:close/>
                <a:moveTo>
                  <a:pt x="7132455" y="1378610"/>
                </a:moveTo>
                <a:cubicBezTo>
                  <a:pt x="7072719" y="1366663"/>
                  <a:pt x="7012984" y="1390558"/>
                  <a:pt x="7001036" y="1450293"/>
                </a:cubicBezTo>
                <a:cubicBezTo>
                  <a:pt x="6977142" y="1521976"/>
                  <a:pt x="7024931" y="1605606"/>
                  <a:pt x="7108561" y="1617554"/>
                </a:cubicBezTo>
                <a:cubicBezTo>
                  <a:pt x="7180244" y="1617554"/>
                  <a:pt x="7263874" y="1533924"/>
                  <a:pt x="7228032" y="1462241"/>
                </a:cubicBezTo>
                <a:cubicBezTo>
                  <a:pt x="7216085" y="1426399"/>
                  <a:pt x="7204138" y="1378610"/>
                  <a:pt x="7132455" y="1378610"/>
                </a:cubicBezTo>
                <a:lnTo>
                  <a:pt x="7132455" y="1378610"/>
                </a:lnTo>
                <a:close/>
                <a:moveTo>
                  <a:pt x="6654569" y="1354716"/>
                </a:moveTo>
                <a:cubicBezTo>
                  <a:pt x="6582886" y="1342769"/>
                  <a:pt x="6523150" y="1402505"/>
                  <a:pt x="6523150" y="1462241"/>
                </a:cubicBezTo>
                <a:cubicBezTo>
                  <a:pt x="6523150" y="1521976"/>
                  <a:pt x="6558991" y="1581712"/>
                  <a:pt x="6630674" y="1593659"/>
                </a:cubicBezTo>
                <a:cubicBezTo>
                  <a:pt x="6666516" y="1593659"/>
                  <a:pt x="6714305" y="1581712"/>
                  <a:pt x="6738199" y="1545871"/>
                </a:cubicBezTo>
                <a:cubicBezTo>
                  <a:pt x="6762093" y="1498082"/>
                  <a:pt x="6774040" y="1450293"/>
                  <a:pt x="6750146" y="1402505"/>
                </a:cubicBezTo>
                <a:cubicBezTo>
                  <a:pt x="6726252" y="1366663"/>
                  <a:pt x="6690410" y="1366663"/>
                  <a:pt x="6654569" y="1354716"/>
                </a:cubicBezTo>
                <a:lnTo>
                  <a:pt x="6654569" y="1354716"/>
                </a:lnTo>
                <a:close/>
                <a:moveTo>
                  <a:pt x="6188629" y="1318875"/>
                </a:moveTo>
                <a:cubicBezTo>
                  <a:pt x="6140841" y="1330822"/>
                  <a:pt x="6093052" y="1342769"/>
                  <a:pt x="6069158" y="1390558"/>
                </a:cubicBezTo>
                <a:cubicBezTo>
                  <a:pt x="6045264" y="1426399"/>
                  <a:pt x="6045264" y="1462241"/>
                  <a:pt x="6069158" y="1498082"/>
                </a:cubicBezTo>
                <a:cubicBezTo>
                  <a:pt x="6104999" y="1557818"/>
                  <a:pt x="6176682" y="1569765"/>
                  <a:pt x="6236418" y="1533924"/>
                </a:cubicBezTo>
                <a:cubicBezTo>
                  <a:pt x="6260312" y="1510029"/>
                  <a:pt x="6296154" y="1498082"/>
                  <a:pt x="6296154" y="1450293"/>
                </a:cubicBezTo>
                <a:cubicBezTo>
                  <a:pt x="6284207" y="1390558"/>
                  <a:pt x="6260312" y="1330822"/>
                  <a:pt x="6188629" y="1318875"/>
                </a:cubicBezTo>
                <a:lnTo>
                  <a:pt x="6188629" y="1318875"/>
                </a:lnTo>
                <a:close/>
                <a:moveTo>
                  <a:pt x="5722690" y="1283033"/>
                </a:moveTo>
                <a:cubicBezTo>
                  <a:pt x="5674902" y="1271086"/>
                  <a:pt x="5627113" y="1306927"/>
                  <a:pt x="5603219" y="1342769"/>
                </a:cubicBezTo>
                <a:cubicBezTo>
                  <a:pt x="5579324" y="1378610"/>
                  <a:pt x="5579324" y="1414452"/>
                  <a:pt x="5603219" y="1450293"/>
                </a:cubicBezTo>
                <a:cubicBezTo>
                  <a:pt x="5651007" y="1521976"/>
                  <a:pt x="5746585" y="1521976"/>
                  <a:pt x="5794373" y="1462241"/>
                </a:cubicBezTo>
                <a:cubicBezTo>
                  <a:pt x="5818268" y="1426399"/>
                  <a:pt x="5830215" y="1366663"/>
                  <a:pt x="5806320" y="1330822"/>
                </a:cubicBezTo>
                <a:cubicBezTo>
                  <a:pt x="5782426" y="1306927"/>
                  <a:pt x="5782426" y="1271086"/>
                  <a:pt x="5722690" y="1283033"/>
                </a:cubicBezTo>
                <a:lnTo>
                  <a:pt x="5722690" y="1283033"/>
                </a:lnTo>
                <a:close/>
                <a:moveTo>
                  <a:pt x="5256751" y="1223297"/>
                </a:moveTo>
                <a:cubicBezTo>
                  <a:pt x="5208962" y="1211350"/>
                  <a:pt x="5161174" y="1247192"/>
                  <a:pt x="5137279" y="1283033"/>
                </a:cubicBezTo>
                <a:cubicBezTo>
                  <a:pt x="5113385" y="1318875"/>
                  <a:pt x="5113385" y="1354716"/>
                  <a:pt x="5137279" y="1390558"/>
                </a:cubicBezTo>
                <a:cubicBezTo>
                  <a:pt x="5173121" y="1462241"/>
                  <a:pt x="5256751" y="1450293"/>
                  <a:pt x="5316487" y="1414452"/>
                </a:cubicBezTo>
                <a:cubicBezTo>
                  <a:pt x="5340381" y="1390558"/>
                  <a:pt x="5352328" y="1354716"/>
                  <a:pt x="5352328" y="1318875"/>
                </a:cubicBezTo>
                <a:cubicBezTo>
                  <a:pt x="5340381" y="1271086"/>
                  <a:pt x="5304540" y="1235245"/>
                  <a:pt x="5256751" y="1223297"/>
                </a:cubicBezTo>
                <a:lnTo>
                  <a:pt x="5256751" y="1223297"/>
                </a:lnTo>
                <a:close/>
                <a:moveTo>
                  <a:pt x="4790812" y="1163562"/>
                </a:moveTo>
                <a:cubicBezTo>
                  <a:pt x="4754970" y="1163562"/>
                  <a:pt x="4719129" y="1163562"/>
                  <a:pt x="4695234" y="1199403"/>
                </a:cubicBezTo>
                <a:cubicBezTo>
                  <a:pt x="4659393" y="1247192"/>
                  <a:pt x="4659393" y="1318875"/>
                  <a:pt x="4695234" y="1354716"/>
                </a:cubicBezTo>
                <a:cubicBezTo>
                  <a:pt x="4731076" y="1378610"/>
                  <a:pt x="4778865" y="1402505"/>
                  <a:pt x="4826653" y="1366663"/>
                </a:cubicBezTo>
                <a:cubicBezTo>
                  <a:pt x="4862495" y="1342769"/>
                  <a:pt x="4898336" y="1294980"/>
                  <a:pt x="4886389" y="1247192"/>
                </a:cubicBezTo>
                <a:cubicBezTo>
                  <a:pt x="4874442" y="1211350"/>
                  <a:pt x="4838600" y="1175509"/>
                  <a:pt x="4790812" y="1163562"/>
                </a:cubicBezTo>
                <a:lnTo>
                  <a:pt x="4790812" y="1163562"/>
                </a:lnTo>
                <a:close/>
                <a:moveTo>
                  <a:pt x="4324872" y="1115773"/>
                </a:moveTo>
                <a:cubicBezTo>
                  <a:pt x="4265137" y="1103826"/>
                  <a:pt x="4217348" y="1151614"/>
                  <a:pt x="4205401" y="1211350"/>
                </a:cubicBezTo>
                <a:cubicBezTo>
                  <a:pt x="4193454" y="1259139"/>
                  <a:pt x="4217348" y="1294980"/>
                  <a:pt x="4253189" y="1318875"/>
                </a:cubicBezTo>
                <a:cubicBezTo>
                  <a:pt x="4312925" y="1354716"/>
                  <a:pt x="4408503" y="1318875"/>
                  <a:pt x="4420450" y="1235245"/>
                </a:cubicBezTo>
                <a:cubicBezTo>
                  <a:pt x="4420450" y="1175509"/>
                  <a:pt x="4384608" y="1127720"/>
                  <a:pt x="4324872" y="1115773"/>
                </a:cubicBezTo>
                <a:lnTo>
                  <a:pt x="4324872" y="1115773"/>
                </a:lnTo>
                <a:close/>
                <a:moveTo>
                  <a:pt x="3858933" y="1079931"/>
                </a:moveTo>
                <a:cubicBezTo>
                  <a:pt x="3799197" y="1067984"/>
                  <a:pt x="3739461" y="1115773"/>
                  <a:pt x="3739461" y="1175509"/>
                </a:cubicBezTo>
                <a:cubicBezTo>
                  <a:pt x="3739461" y="1211350"/>
                  <a:pt x="3751409" y="1259139"/>
                  <a:pt x="3799197" y="1283033"/>
                </a:cubicBezTo>
                <a:cubicBezTo>
                  <a:pt x="3846986" y="1294980"/>
                  <a:pt x="3906722" y="1283033"/>
                  <a:pt x="3930616" y="1235245"/>
                </a:cubicBezTo>
                <a:cubicBezTo>
                  <a:pt x="3966457" y="1175509"/>
                  <a:pt x="3942563" y="1091879"/>
                  <a:pt x="3858933" y="1079931"/>
                </a:cubicBezTo>
                <a:lnTo>
                  <a:pt x="3858933" y="1079931"/>
                </a:lnTo>
                <a:close/>
                <a:moveTo>
                  <a:pt x="3392994" y="1056037"/>
                </a:moveTo>
                <a:cubicBezTo>
                  <a:pt x="3333258" y="1044090"/>
                  <a:pt x="3273522" y="1091879"/>
                  <a:pt x="3273522" y="1151614"/>
                </a:cubicBezTo>
                <a:cubicBezTo>
                  <a:pt x="3273522" y="1199403"/>
                  <a:pt x="3309364" y="1259139"/>
                  <a:pt x="3369099" y="1259139"/>
                </a:cubicBezTo>
                <a:cubicBezTo>
                  <a:pt x="3428835" y="1259139"/>
                  <a:pt x="3488571" y="1199403"/>
                  <a:pt x="3476624" y="1127720"/>
                </a:cubicBezTo>
                <a:cubicBezTo>
                  <a:pt x="3464677" y="1091879"/>
                  <a:pt x="3440782" y="1067984"/>
                  <a:pt x="3392994" y="1056037"/>
                </a:cubicBezTo>
                <a:lnTo>
                  <a:pt x="3392994" y="1056037"/>
                </a:lnTo>
                <a:close/>
                <a:moveTo>
                  <a:pt x="2915107" y="1044090"/>
                </a:moveTo>
                <a:cubicBezTo>
                  <a:pt x="2855372" y="1032143"/>
                  <a:pt x="2807583" y="1091879"/>
                  <a:pt x="2807583" y="1139667"/>
                </a:cubicBezTo>
                <a:cubicBezTo>
                  <a:pt x="2807583" y="1163562"/>
                  <a:pt x="2819530" y="1187456"/>
                  <a:pt x="2831477" y="1211350"/>
                </a:cubicBezTo>
                <a:cubicBezTo>
                  <a:pt x="2879266" y="1259139"/>
                  <a:pt x="2962896" y="1247192"/>
                  <a:pt x="2998737" y="1187456"/>
                </a:cubicBezTo>
                <a:cubicBezTo>
                  <a:pt x="3046526" y="1115773"/>
                  <a:pt x="2986790" y="1044090"/>
                  <a:pt x="2915107" y="1044090"/>
                </a:cubicBezTo>
                <a:lnTo>
                  <a:pt x="2915107" y="1044090"/>
                </a:lnTo>
                <a:close/>
                <a:moveTo>
                  <a:pt x="2449168" y="1044090"/>
                </a:moveTo>
                <a:cubicBezTo>
                  <a:pt x="2389432" y="1032143"/>
                  <a:pt x="2341644" y="1091879"/>
                  <a:pt x="2341644" y="1139667"/>
                </a:cubicBezTo>
                <a:cubicBezTo>
                  <a:pt x="2341644" y="1163562"/>
                  <a:pt x="2353591" y="1199403"/>
                  <a:pt x="2365538" y="1211350"/>
                </a:cubicBezTo>
                <a:cubicBezTo>
                  <a:pt x="2425274" y="1259139"/>
                  <a:pt x="2544745" y="1223297"/>
                  <a:pt x="2544745" y="1139667"/>
                </a:cubicBezTo>
                <a:cubicBezTo>
                  <a:pt x="2544745" y="1091879"/>
                  <a:pt x="2520851" y="1032143"/>
                  <a:pt x="2449168" y="1044090"/>
                </a:cubicBezTo>
                <a:lnTo>
                  <a:pt x="2449168" y="1044090"/>
                </a:lnTo>
                <a:close/>
                <a:moveTo>
                  <a:pt x="1983229" y="1056037"/>
                </a:moveTo>
                <a:cubicBezTo>
                  <a:pt x="1923493" y="1044090"/>
                  <a:pt x="1875704" y="1103826"/>
                  <a:pt x="1875704" y="1151614"/>
                </a:cubicBezTo>
                <a:cubicBezTo>
                  <a:pt x="1875704" y="1187456"/>
                  <a:pt x="1887651" y="1223297"/>
                  <a:pt x="1935440" y="1235245"/>
                </a:cubicBezTo>
                <a:cubicBezTo>
                  <a:pt x="1971282" y="1235245"/>
                  <a:pt x="2007123" y="1259139"/>
                  <a:pt x="2042965" y="1211350"/>
                </a:cubicBezTo>
                <a:cubicBezTo>
                  <a:pt x="2054912" y="1175509"/>
                  <a:pt x="2078806" y="1139667"/>
                  <a:pt x="2066859" y="1103826"/>
                </a:cubicBezTo>
                <a:cubicBezTo>
                  <a:pt x="2042965" y="1079931"/>
                  <a:pt x="2042965" y="1044090"/>
                  <a:pt x="1983229" y="1056037"/>
                </a:cubicBezTo>
                <a:lnTo>
                  <a:pt x="1983229" y="1056037"/>
                </a:lnTo>
                <a:close/>
                <a:moveTo>
                  <a:pt x="10155087" y="1521976"/>
                </a:moveTo>
                <a:cubicBezTo>
                  <a:pt x="10119245" y="1533924"/>
                  <a:pt x="10083404" y="1545871"/>
                  <a:pt x="10059509" y="1569765"/>
                </a:cubicBezTo>
                <a:cubicBezTo>
                  <a:pt x="10011721" y="1641448"/>
                  <a:pt x="9999774" y="1748972"/>
                  <a:pt x="10083404" y="1784814"/>
                </a:cubicBezTo>
                <a:cubicBezTo>
                  <a:pt x="10178981" y="1820655"/>
                  <a:pt x="10298453" y="1748972"/>
                  <a:pt x="10298453" y="1641448"/>
                </a:cubicBezTo>
                <a:cubicBezTo>
                  <a:pt x="10298453" y="1581712"/>
                  <a:pt x="10226770" y="1510029"/>
                  <a:pt x="10155087" y="1521976"/>
                </a:cubicBezTo>
                <a:lnTo>
                  <a:pt x="10155087" y="1521976"/>
                </a:lnTo>
                <a:close/>
                <a:moveTo>
                  <a:pt x="9689147" y="1581712"/>
                </a:moveTo>
                <a:cubicBezTo>
                  <a:pt x="9617464" y="1593659"/>
                  <a:pt x="9545781" y="1653395"/>
                  <a:pt x="9545781" y="1725078"/>
                </a:cubicBezTo>
                <a:cubicBezTo>
                  <a:pt x="9545781" y="1796761"/>
                  <a:pt x="9605517" y="1832603"/>
                  <a:pt x="9677200" y="1844550"/>
                </a:cubicBezTo>
                <a:cubicBezTo>
                  <a:pt x="9748883" y="1844550"/>
                  <a:pt x="9808619" y="1772867"/>
                  <a:pt x="9820566" y="1701184"/>
                </a:cubicBezTo>
                <a:cubicBezTo>
                  <a:pt x="9820566" y="1629501"/>
                  <a:pt x="9772777" y="1569765"/>
                  <a:pt x="9689147" y="1581712"/>
                </a:cubicBezTo>
                <a:lnTo>
                  <a:pt x="9689147" y="1581712"/>
                </a:lnTo>
                <a:close/>
                <a:moveTo>
                  <a:pt x="9211261" y="1617554"/>
                </a:moveTo>
                <a:cubicBezTo>
                  <a:pt x="9151525" y="1629501"/>
                  <a:pt x="9103736" y="1653395"/>
                  <a:pt x="9079842" y="1713131"/>
                </a:cubicBezTo>
                <a:cubicBezTo>
                  <a:pt x="9055948" y="1796761"/>
                  <a:pt x="9115684" y="1880391"/>
                  <a:pt x="9199314" y="1880391"/>
                </a:cubicBezTo>
                <a:cubicBezTo>
                  <a:pt x="9270997" y="1880391"/>
                  <a:pt x="9342680" y="1808708"/>
                  <a:pt x="9342680" y="1737025"/>
                </a:cubicBezTo>
                <a:cubicBezTo>
                  <a:pt x="9342680" y="1665342"/>
                  <a:pt x="9270997" y="1629501"/>
                  <a:pt x="9211261" y="1617554"/>
                </a:cubicBezTo>
                <a:lnTo>
                  <a:pt x="9211261" y="1617554"/>
                </a:lnTo>
                <a:close/>
                <a:moveTo>
                  <a:pt x="8733374" y="1653395"/>
                </a:moveTo>
                <a:cubicBezTo>
                  <a:pt x="8649744" y="1665342"/>
                  <a:pt x="8590009" y="1737025"/>
                  <a:pt x="8601956" y="1820655"/>
                </a:cubicBezTo>
                <a:cubicBezTo>
                  <a:pt x="8613903" y="1856497"/>
                  <a:pt x="8649744" y="1892338"/>
                  <a:pt x="8685586" y="1904285"/>
                </a:cubicBezTo>
                <a:cubicBezTo>
                  <a:pt x="8769216" y="1928180"/>
                  <a:pt x="8852846" y="1856497"/>
                  <a:pt x="8864793" y="1772867"/>
                </a:cubicBezTo>
                <a:cubicBezTo>
                  <a:pt x="8864793" y="1713131"/>
                  <a:pt x="8828952" y="1641448"/>
                  <a:pt x="8733374" y="1653395"/>
                </a:cubicBezTo>
                <a:lnTo>
                  <a:pt x="8733374" y="1653395"/>
                </a:lnTo>
                <a:close/>
                <a:moveTo>
                  <a:pt x="8267435" y="1677289"/>
                </a:moveTo>
                <a:cubicBezTo>
                  <a:pt x="8195752" y="1665342"/>
                  <a:pt x="8136017" y="1737025"/>
                  <a:pt x="8124070" y="1796761"/>
                </a:cubicBezTo>
                <a:cubicBezTo>
                  <a:pt x="8124070" y="1844550"/>
                  <a:pt x="8159911" y="1904285"/>
                  <a:pt x="8207700" y="1916233"/>
                </a:cubicBezTo>
                <a:cubicBezTo>
                  <a:pt x="8291330" y="1940127"/>
                  <a:pt x="8374960" y="1880391"/>
                  <a:pt x="8386907" y="1796761"/>
                </a:cubicBezTo>
                <a:cubicBezTo>
                  <a:pt x="8386907" y="1737025"/>
                  <a:pt x="8339118" y="1665342"/>
                  <a:pt x="8267435" y="1677289"/>
                </a:cubicBezTo>
                <a:lnTo>
                  <a:pt x="8267435" y="1677289"/>
                </a:lnTo>
                <a:close/>
                <a:moveTo>
                  <a:pt x="7789549" y="1677289"/>
                </a:moveTo>
                <a:cubicBezTo>
                  <a:pt x="7741760" y="1689237"/>
                  <a:pt x="7682025" y="1701184"/>
                  <a:pt x="7658130" y="1760920"/>
                </a:cubicBezTo>
                <a:cubicBezTo>
                  <a:pt x="7646183" y="1808708"/>
                  <a:pt x="7646183" y="1868444"/>
                  <a:pt x="7693972" y="1904285"/>
                </a:cubicBezTo>
                <a:cubicBezTo>
                  <a:pt x="7741760" y="1928180"/>
                  <a:pt x="7801496" y="1928180"/>
                  <a:pt x="7849285" y="1904285"/>
                </a:cubicBezTo>
                <a:cubicBezTo>
                  <a:pt x="7909021" y="1856497"/>
                  <a:pt x="7932915" y="1796761"/>
                  <a:pt x="7885126" y="1725078"/>
                </a:cubicBezTo>
                <a:cubicBezTo>
                  <a:pt x="7861232" y="1689237"/>
                  <a:pt x="7825391" y="1689237"/>
                  <a:pt x="7789549" y="1677289"/>
                </a:cubicBezTo>
                <a:lnTo>
                  <a:pt x="7789549" y="1677289"/>
                </a:lnTo>
                <a:close/>
                <a:moveTo>
                  <a:pt x="7311663" y="1677289"/>
                </a:moveTo>
                <a:cubicBezTo>
                  <a:pt x="7239980" y="1677289"/>
                  <a:pt x="7156350" y="1760920"/>
                  <a:pt x="7180244" y="1832603"/>
                </a:cubicBezTo>
                <a:cubicBezTo>
                  <a:pt x="7204138" y="1868444"/>
                  <a:pt x="7239980" y="1928180"/>
                  <a:pt x="7299715" y="1916233"/>
                </a:cubicBezTo>
                <a:cubicBezTo>
                  <a:pt x="7359451" y="1904285"/>
                  <a:pt x="7419187" y="1868444"/>
                  <a:pt x="7431134" y="1796761"/>
                </a:cubicBezTo>
                <a:cubicBezTo>
                  <a:pt x="7431134" y="1725078"/>
                  <a:pt x="7383346" y="1689237"/>
                  <a:pt x="7311663" y="1677289"/>
                </a:cubicBezTo>
                <a:lnTo>
                  <a:pt x="7311663" y="1677289"/>
                </a:lnTo>
                <a:close/>
                <a:moveTo>
                  <a:pt x="6833776" y="1665342"/>
                </a:moveTo>
                <a:cubicBezTo>
                  <a:pt x="6738199" y="1653395"/>
                  <a:pt x="6678463" y="1760920"/>
                  <a:pt x="6726252" y="1844550"/>
                </a:cubicBezTo>
                <a:cubicBezTo>
                  <a:pt x="6785988" y="1928180"/>
                  <a:pt x="6893512" y="1904285"/>
                  <a:pt x="6941301" y="1820655"/>
                </a:cubicBezTo>
                <a:cubicBezTo>
                  <a:pt x="6965195" y="1784814"/>
                  <a:pt x="6941301" y="1748972"/>
                  <a:pt x="6929353" y="1713131"/>
                </a:cubicBezTo>
                <a:cubicBezTo>
                  <a:pt x="6905459" y="1689237"/>
                  <a:pt x="6893512" y="1653395"/>
                  <a:pt x="6833776" y="1665342"/>
                </a:cubicBezTo>
                <a:lnTo>
                  <a:pt x="6833776" y="1665342"/>
                </a:lnTo>
                <a:close/>
                <a:moveTo>
                  <a:pt x="6367837" y="1629501"/>
                </a:moveTo>
                <a:cubicBezTo>
                  <a:pt x="6320048" y="1641448"/>
                  <a:pt x="6272260" y="1653395"/>
                  <a:pt x="6248365" y="1701184"/>
                </a:cubicBezTo>
                <a:cubicBezTo>
                  <a:pt x="6224471" y="1737025"/>
                  <a:pt x="6224471" y="1772867"/>
                  <a:pt x="6248365" y="1808708"/>
                </a:cubicBezTo>
                <a:cubicBezTo>
                  <a:pt x="6284207" y="1868444"/>
                  <a:pt x="6355890" y="1880391"/>
                  <a:pt x="6415626" y="1844550"/>
                </a:cubicBezTo>
                <a:cubicBezTo>
                  <a:pt x="6451467" y="1820655"/>
                  <a:pt x="6487309" y="1772867"/>
                  <a:pt x="6475361" y="1725078"/>
                </a:cubicBezTo>
                <a:cubicBezTo>
                  <a:pt x="6451467" y="1689237"/>
                  <a:pt x="6427573" y="1641448"/>
                  <a:pt x="6367837" y="1629501"/>
                </a:cubicBezTo>
                <a:lnTo>
                  <a:pt x="6367837" y="1629501"/>
                </a:lnTo>
                <a:close/>
                <a:moveTo>
                  <a:pt x="5889950" y="1593659"/>
                </a:moveTo>
                <a:cubicBezTo>
                  <a:pt x="5830215" y="1581712"/>
                  <a:pt x="5782426" y="1629501"/>
                  <a:pt x="5770479" y="1689237"/>
                </a:cubicBezTo>
                <a:cubicBezTo>
                  <a:pt x="5758532" y="1737025"/>
                  <a:pt x="5794373" y="1784814"/>
                  <a:pt x="5830215" y="1808708"/>
                </a:cubicBezTo>
                <a:cubicBezTo>
                  <a:pt x="5866056" y="1832603"/>
                  <a:pt x="5901898" y="1832603"/>
                  <a:pt x="5937739" y="1808708"/>
                </a:cubicBezTo>
                <a:cubicBezTo>
                  <a:pt x="5973581" y="1772867"/>
                  <a:pt x="6009422" y="1725078"/>
                  <a:pt x="5997475" y="1677289"/>
                </a:cubicBezTo>
                <a:cubicBezTo>
                  <a:pt x="5985528" y="1617554"/>
                  <a:pt x="5937739" y="1605606"/>
                  <a:pt x="5889950" y="1593659"/>
                </a:cubicBezTo>
                <a:lnTo>
                  <a:pt x="5889950" y="1593659"/>
                </a:lnTo>
                <a:close/>
                <a:moveTo>
                  <a:pt x="5424011" y="1545871"/>
                </a:moveTo>
                <a:cubicBezTo>
                  <a:pt x="5400117" y="1545871"/>
                  <a:pt x="5376223" y="1545871"/>
                  <a:pt x="5352328" y="1557818"/>
                </a:cubicBezTo>
                <a:cubicBezTo>
                  <a:pt x="5304540" y="1593659"/>
                  <a:pt x="5292592" y="1665342"/>
                  <a:pt x="5316487" y="1713131"/>
                </a:cubicBezTo>
                <a:cubicBezTo>
                  <a:pt x="5340381" y="1737025"/>
                  <a:pt x="5364275" y="1748972"/>
                  <a:pt x="5400117" y="1760920"/>
                </a:cubicBezTo>
                <a:cubicBezTo>
                  <a:pt x="5447906" y="1772867"/>
                  <a:pt x="5495694" y="1737025"/>
                  <a:pt x="5519588" y="1701184"/>
                </a:cubicBezTo>
                <a:cubicBezTo>
                  <a:pt x="5543483" y="1641448"/>
                  <a:pt x="5495694" y="1557818"/>
                  <a:pt x="5424011" y="1545871"/>
                </a:cubicBezTo>
                <a:lnTo>
                  <a:pt x="5424011" y="1545871"/>
                </a:lnTo>
                <a:close/>
                <a:moveTo>
                  <a:pt x="4958072" y="1486135"/>
                </a:moveTo>
                <a:cubicBezTo>
                  <a:pt x="4922230" y="1474188"/>
                  <a:pt x="4886389" y="1498082"/>
                  <a:pt x="4862495" y="1521976"/>
                </a:cubicBezTo>
                <a:cubicBezTo>
                  <a:pt x="4838600" y="1557818"/>
                  <a:pt x="4826653" y="1605606"/>
                  <a:pt x="4850547" y="1653395"/>
                </a:cubicBezTo>
                <a:cubicBezTo>
                  <a:pt x="4874442" y="1689237"/>
                  <a:pt x="4922230" y="1713131"/>
                  <a:pt x="4970019" y="1701184"/>
                </a:cubicBezTo>
                <a:cubicBezTo>
                  <a:pt x="5029755" y="1689237"/>
                  <a:pt x="5065596" y="1629501"/>
                  <a:pt x="5053649" y="1569765"/>
                </a:cubicBezTo>
                <a:cubicBezTo>
                  <a:pt x="5041702" y="1533924"/>
                  <a:pt x="5005861" y="1498082"/>
                  <a:pt x="4958072" y="1486135"/>
                </a:cubicBezTo>
                <a:lnTo>
                  <a:pt x="4958072" y="1486135"/>
                </a:lnTo>
                <a:close/>
                <a:moveTo>
                  <a:pt x="4492133" y="1438346"/>
                </a:moveTo>
                <a:cubicBezTo>
                  <a:pt x="4420450" y="1426399"/>
                  <a:pt x="4372661" y="1498082"/>
                  <a:pt x="4384608" y="1569765"/>
                </a:cubicBezTo>
                <a:cubicBezTo>
                  <a:pt x="4396555" y="1617554"/>
                  <a:pt x="4420450" y="1653395"/>
                  <a:pt x="4468238" y="1653395"/>
                </a:cubicBezTo>
                <a:cubicBezTo>
                  <a:pt x="4539921" y="1653395"/>
                  <a:pt x="4611604" y="1593659"/>
                  <a:pt x="4587710" y="1510029"/>
                </a:cubicBezTo>
                <a:cubicBezTo>
                  <a:pt x="4575763" y="1474188"/>
                  <a:pt x="4551868" y="1438346"/>
                  <a:pt x="4492133" y="1438346"/>
                </a:cubicBezTo>
                <a:lnTo>
                  <a:pt x="4492133" y="1438346"/>
                </a:lnTo>
                <a:close/>
                <a:moveTo>
                  <a:pt x="4038140" y="1390558"/>
                </a:moveTo>
                <a:cubicBezTo>
                  <a:pt x="4014246" y="1402505"/>
                  <a:pt x="3978405" y="1402505"/>
                  <a:pt x="3954510" y="1414452"/>
                </a:cubicBezTo>
                <a:cubicBezTo>
                  <a:pt x="3894775" y="1462241"/>
                  <a:pt x="3906722" y="1545871"/>
                  <a:pt x="3966457" y="1593659"/>
                </a:cubicBezTo>
                <a:cubicBezTo>
                  <a:pt x="4014246" y="1617554"/>
                  <a:pt x="4050088" y="1605606"/>
                  <a:pt x="4085929" y="1581712"/>
                </a:cubicBezTo>
                <a:cubicBezTo>
                  <a:pt x="4121771" y="1557818"/>
                  <a:pt x="4133718" y="1510029"/>
                  <a:pt x="4121771" y="1462241"/>
                </a:cubicBezTo>
                <a:cubicBezTo>
                  <a:pt x="4109823" y="1426399"/>
                  <a:pt x="4085929" y="1402505"/>
                  <a:pt x="4038140" y="1390558"/>
                </a:cubicBezTo>
                <a:lnTo>
                  <a:pt x="4038140" y="1390558"/>
                </a:lnTo>
                <a:close/>
                <a:moveTo>
                  <a:pt x="3572201" y="1366663"/>
                </a:moveTo>
                <a:cubicBezTo>
                  <a:pt x="3512465" y="1354716"/>
                  <a:pt x="3452730" y="1402505"/>
                  <a:pt x="3452730" y="1462241"/>
                </a:cubicBezTo>
                <a:cubicBezTo>
                  <a:pt x="3452730" y="1510029"/>
                  <a:pt x="3488571" y="1569765"/>
                  <a:pt x="3548307" y="1569765"/>
                </a:cubicBezTo>
                <a:cubicBezTo>
                  <a:pt x="3619990" y="1569765"/>
                  <a:pt x="3679726" y="1498082"/>
                  <a:pt x="3655831" y="1426399"/>
                </a:cubicBezTo>
                <a:cubicBezTo>
                  <a:pt x="3643884" y="1402505"/>
                  <a:pt x="3619990" y="1366663"/>
                  <a:pt x="3572201" y="1366663"/>
                </a:cubicBezTo>
                <a:lnTo>
                  <a:pt x="3572201" y="1366663"/>
                </a:lnTo>
                <a:close/>
                <a:moveTo>
                  <a:pt x="3106262" y="1342769"/>
                </a:moveTo>
                <a:cubicBezTo>
                  <a:pt x="3034579" y="1342769"/>
                  <a:pt x="2974843" y="1426399"/>
                  <a:pt x="2998737" y="1486135"/>
                </a:cubicBezTo>
                <a:cubicBezTo>
                  <a:pt x="3010685" y="1510029"/>
                  <a:pt x="3034579" y="1545871"/>
                  <a:pt x="3082368" y="1545871"/>
                </a:cubicBezTo>
                <a:cubicBezTo>
                  <a:pt x="3154051" y="1545871"/>
                  <a:pt x="3201839" y="1486135"/>
                  <a:pt x="3189892" y="1414452"/>
                </a:cubicBezTo>
                <a:cubicBezTo>
                  <a:pt x="3177945" y="1378610"/>
                  <a:pt x="3154051" y="1354716"/>
                  <a:pt x="3106262" y="1342769"/>
                </a:cubicBezTo>
                <a:lnTo>
                  <a:pt x="3106262" y="1342769"/>
                </a:lnTo>
                <a:close/>
                <a:moveTo>
                  <a:pt x="2640323" y="1342769"/>
                </a:moveTo>
                <a:cubicBezTo>
                  <a:pt x="2580587" y="1330822"/>
                  <a:pt x="2532798" y="1390558"/>
                  <a:pt x="2532798" y="1438346"/>
                </a:cubicBezTo>
                <a:cubicBezTo>
                  <a:pt x="2532798" y="1498082"/>
                  <a:pt x="2568640" y="1533924"/>
                  <a:pt x="2628375" y="1533924"/>
                </a:cubicBezTo>
                <a:cubicBezTo>
                  <a:pt x="2688111" y="1533924"/>
                  <a:pt x="2735900" y="1462241"/>
                  <a:pt x="2723953" y="1402505"/>
                </a:cubicBezTo>
                <a:cubicBezTo>
                  <a:pt x="2712006" y="1378610"/>
                  <a:pt x="2700058" y="1330822"/>
                  <a:pt x="2640323" y="1342769"/>
                </a:cubicBezTo>
                <a:lnTo>
                  <a:pt x="2640323" y="1342769"/>
                </a:lnTo>
                <a:close/>
                <a:moveTo>
                  <a:pt x="2174383" y="1342769"/>
                </a:moveTo>
                <a:cubicBezTo>
                  <a:pt x="2126595" y="1354716"/>
                  <a:pt x="2078806" y="1378610"/>
                  <a:pt x="2066859" y="1438346"/>
                </a:cubicBezTo>
                <a:cubicBezTo>
                  <a:pt x="2066859" y="1533924"/>
                  <a:pt x="2174383" y="1569765"/>
                  <a:pt x="2234119" y="1510029"/>
                </a:cubicBezTo>
                <a:cubicBezTo>
                  <a:pt x="2281908" y="1450293"/>
                  <a:pt x="2269961" y="1354716"/>
                  <a:pt x="2174383" y="1342769"/>
                </a:cubicBezTo>
                <a:lnTo>
                  <a:pt x="2174383" y="1342769"/>
                </a:lnTo>
                <a:close/>
                <a:moveTo>
                  <a:pt x="1708444" y="1354716"/>
                </a:moveTo>
                <a:cubicBezTo>
                  <a:pt x="1672603" y="1366663"/>
                  <a:pt x="1624814" y="1378610"/>
                  <a:pt x="1612867" y="1426399"/>
                </a:cubicBezTo>
                <a:cubicBezTo>
                  <a:pt x="1600920" y="1474188"/>
                  <a:pt x="1612867" y="1521976"/>
                  <a:pt x="1660655" y="1545871"/>
                </a:cubicBezTo>
                <a:cubicBezTo>
                  <a:pt x="1696497" y="1557818"/>
                  <a:pt x="1744286" y="1545871"/>
                  <a:pt x="1768180" y="1521976"/>
                </a:cubicBezTo>
                <a:cubicBezTo>
                  <a:pt x="1815968" y="1462241"/>
                  <a:pt x="1792074" y="1378610"/>
                  <a:pt x="1708444" y="1354716"/>
                </a:cubicBezTo>
                <a:lnTo>
                  <a:pt x="1708444" y="1354716"/>
                </a:lnTo>
                <a:close/>
                <a:moveTo>
                  <a:pt x="1242505" y="1390558"/>
                </a:moveTo>
                <a:cubicBezTo>
                  <a:pt x="1218610" y="1402505"/>
                  <a:pt x="1182769" y="1402505"/>
                  <a:pt x="1170822" y="1414452"/>
                </a:cubicBezTo>
                <a:cubicBezTo>
                  <a:pt x="1134980" y="1462241"/>
                  <a:pt x="1123033" y="1545871"/>
                  <a:pt x="1194716" y="1569765"/>
                </a:cubicBezTo>
                <a:cubicBezTo>
                  <a:pt x="1254452" y="1581712"/>
                  <a:pt x="1326135" y="1533924"/>
                  <a:pt x="1326135" y="1474188"/>
                </a:cubicBezTo>
                <a:cubicBezTo>
                  <a:pt x="1314188" y="1438346"/>
                  <a:pt x="1314188" y="1378610"/>
                  <a:pt x="1242505" y="1390558"/>
                </a:cubicBezTo>
                <a:lnTo>
                  <a:pt x="1242505" y="1390558"/>
                </a:lnTo>
                <a:close/>
                <a:moveTo>
                  <a:pt x="9928091" y="1844550"/>
                </a:moveTo>
                <a:cubicBezTo>
                  <a:pt x="9856408" y="1856497"/>
                  <a:pt x="9796672" y="1916233"/>
                  <a:pt x="9784725" y="1987916"/>
                </a:cubicBezTo>
                <a:cubicBezTo>
                  <a:pt x="9784725" y="2047651"/>
                  <a:pt x="9832513" y="2095440"/>
                  <a:pt x="9892249" y="2107387"/>
                </a:cubicBezTo>
                <a:cubicBezTo>
                  <a:pt x="9999774" y="2119334"/>
                  <a:pt x="10083404" y="2035704"/>
                  <a:pt x="10059509" y="1928180"/>
                </a:cubicBezTo>
                <a:cubicBezTo>
                  <a:pt x="10047562" y="1868444"/>
                  <a:pt x="9987826" y="1844550"/>
                  <a:pt x="9928091" y="1844550"/>
                </a:cubicBezTo>
                <a:lnTo>
                  <a:pt x="9928091" y="1844550"/>
                </a:lnTo>
                <a:close/>
                <a:moveTo>
                  <a:pt x="9450204" y="1892338"/>
                </a:moveTo>
                <a:cubicBezTo>
                  <a:pt x="9366574" y="1904285"/>
                  <a:pt x="9294891" y="1987916"/>
                  <a:pt x="9318785" y="2071546"/>
                </a:cubicBezTo>
                <a:cubicBezTo>
                  <a:pt x="9354627" y="2179070"/>
                  <a:pt x="9486046" y="2167123"/>
                  <a:pt x="9557729" y="2095440"/>
                </a:cubicBezTo>
                <a:cubicBezTo>
                  <a:pt x="9593570" y="2059599"/>
                  <a:pt x="9593570" y="2011810"/>
                  <a:pt x="9581623" y="1975968"/>
                </a:cubicBezTo>
                <a:cubicBezTo>
                  <a:pt x="9557729" y="1928180"/>
                  <a:pt x="9521887" y="1880391"/>
                  <a:pt x="9450204" y="1892338"/>
                </a:cubicBezTo>
                <a:lnTo>
                  <a:pt x="9450204" y="1892338"/>
                </a:lnTo>
                <a:close/>
                <a:moveTo>
                  <a:pt x="8972318" y="1928180"/>
                </a:moveTo>
                <a:cubicBezTo>
                  <a:pt x="8888688" y="1940127"/>
                  <a:pt x="8817005" y="2011810"/>
                  <a:pt x="8840899" y="2107387"/>
                </a:cubicBezTo>
                <a:cubicBezTo>
                  <a:pt x="8864793" y="2179070"/>
                  <a:pt x="8948423" y="2191017"/>
                  <a:pt x="9008159" y="2179070"/>
                </a:cubicBezTo>
                <a:cubicBezTo>
                  <a:pt x="9055948" y="2155176"/>
                  <a:pt x="9103736" y="2107387"/>
                  <a:pt x="9103736" y="2047651"/>
                </a:cubicBezTo>
                <a:cubicBezTo>
                  <a:pt x="9103736" y="1975968"/>
                  <a:pt x="9044001" y="1928180"/>
                  <a:pt x="8972318" y="1928180"/>
                </a:cubicBezTo>
                <a:lnTo>
                  <a:pt x="8972318" y="1928180"/>
                </a:lnTo>
                <a:close/>
                <a:moveTo>
                  <a:pt x="8494431" y="1952074"/>
                </a:moveTo>
                <a:cubicBezTo>
                  <a:pt x="8446643" y="1975968"/>
                  <a:pt x="8386907" y="1987916"/>
                  <a:pt x="8363013" y="2047651"/>
                </a:cubicBezTo>
                <a:cubicBezTo>
                  <a:pt x="8327171" y="2155176"/>
                  <a:pt x="8434695" y="2226859"/>
                  <a:pt x="8530273" y="2202965"/>
                </a:cubicBezTo>
                <a:cubicBezTo>
                  <a:pt x="8566114" y="2191017"/>
                  <a:pt x="8601956" y="2155176"/>
                  <a:pt x="8613903" y="2119334"/>
                </a:cubicBezTo>
                <a:cubicBezTo>
                  <a:pt x="8613903" y="2083493"/>
                  <a:pt x="8625850" y="2035704"/>
                  <a:pt x="8601956" y="1999863"/>
                </a:cubicBezTo>
                <a:cubicBezTo>
                  <a:pt x="8578061" y="1964021"/>
                  <a:pt x="8530273" y="1964021"/>
                  <a:pt x="8494431" y="1952074"/>
                </a:cubicBezTo>
                <a:lnTo>
                  <a:pt x="8494431" y="1952074"/>
                </a:lnTo>
                <a:close/>
                <a:moveTo>
                  <a:pt x="8016545" y="1964021"/>
                </a:moveTo>
                <a:cubicBezTo>
                  <a:pt x="7968756" y="1987916"/>
                  <a:pt x="7909021" y="1999863"/>
                  <a:pt x="7885126" y="2059599"/>
                </a:cubicBezTo>
                <a:cubicBezTo>
                  <a:pt x="7873179" y="2095440"/>
                  <a:pt x="7873179" y="2131282"/>
                  <a:pt x="7897073" y="2167123"/>
                </a:cubicBezTo>
                <a:cubicBezTo>
                  <a:pt x="7956809" y="2226859"/>
                  <a:pt x="8052387" y="2226859"/>
                  <a:pt x="8112122" y="2167123"/>
                </a:cubicBezTo>
                <a:cubicBezTo>
                  <a:pt x="8136017" y="2131282"/>
                  <a:pt x="8147964" y="2095440"/>
                  <a:pt x="8136017" y="2047651"/>
                </a:cubicBezTo>
                <a:cubicBezTo>
                  <a:pt x="8112122" y="1999863"/>
                  <a:pt x="8076281" y="1975968"/>
                  <a:pt x="8016545" y="1964021"/>
                </a:cubicBezTo>
                <a:lnTo>
                  <a:pt x="8016545" y="1964021"/>
                </a:lnTo>
                <a:close/>
                <a:moveTo>
                  <a:pt x="7538659" y="1975968"/>
                </a:moveTo>
                <a:cubicBezTo>
                  <a:pt x="7490870" y="1964021"/>
                  <a:pt x="7455029" y="1999863"/>
                  <a:pt x="7431134" y="2023757"/>
                </a:cubicBezTo>
                <a:cubicBezTo>
                  <a:pt x="7395293" y="2059599"/>
                  <a:pt x="7395293" y="2119334"/>
                  <a:pt x="7419187" y="2167123"/>
                </a:cubicBezTo>
                <a:cubicBezTo>
                  <a:pt x="7443081" y="2191017"/>
                  <a:pt x="7478923" y="2214912"/>
                  <a:pt x="7526711" y="2214912"/>
                </a:cubicBezTo>
                <a:cubicBezTo>
                  <a:pt x="7586447" y="2214912"/>
                  <a:pt x="7658130" y="2167123"/>
                  <a:pt x="7658130" y="2095440"/>
                </a:cubicBezTo>
                <a:cubicBezTo>
                  <a:pt x="7658130" y="2035704"/>
                  <a:pt x="7622289" y="1975968"/>
                  <a:pt x="7538659" y="1975968"/>
                </a:cubicBezTo>
                <a:lnTo>
                  <a:pt x="7538659" y="1975968"/>
                </a:lnTo>
                <a:close/>
                <a:moveTo>
                  <a:pt x="7060772" y="1964021"/>
                </a:moveTo>
                <a:cubicBezTo>
                  <a:pt x="7012984" y="1952074"/>
                  <a:pt x="6989089" y="1987916"/>
                  <a:pt x="6953248" y="2011810"/>
                </a:cubicBezTo>
                <a:cubicBezTo>
                  <a:pt x="6929353" y="2035704"/>
                  <a:pt x="6917406" y="2071546"/>
                  <a:pt x="6929353" y="2107387"/>
                </a:cubicBezTo>
                <a:cubicBezTo>
                  <a:pt x="6953248" y="2155176"/>
                  <a:pt x="6977142" y="2202965"/>
                  <a:pt x="7048825" y="2202965"/>
                </a:cubicBezTo>
                <a:cubicBezTo>
                  <a:pt x="7108561" y="2202965"/>
                  <a:pt x="7180244" y="2155176"/>
                  <a:pt x="7180244" y="2083493"/>
                </a:cubicBezTo>
                <a:cubicBezTo>
                  <a:pt x="7180244" y="2023757"/>
                  <a:pt x="7144402" y="1964021"/>
                  <a:pt x="7060772" y="1964021"/>
                </a:cubicBezTo>
                <a:lnTo>
                  <a:pt x="7060772" y="1964021"/>
                </a:lnTo>
                <a:close/>
                <a:moveTo>
                  <a:pt x="6582886" y="1940127"/>
                </a:moveTo>
                <a:cubicBezTo>
                  <a:pt x="6523150" y="1940127"/>
                  <a:pt x="6463414" y="1987916"/>
                  <a:pt x="6451467" y="2047651"/>
                </a:cubicBezTo>
                <a:cubicBezTo>
                  <a:pt x="6451467" y="2095440"/>
                  <a:pt x="6475361" y="2143229"/>
                  <a:pt x="6523150" y="2167123"/>
                </a:cubicBezTo>
                <a:cubicBezTo>
                  <a:pt x="6558991" y="2179070"/>
                  <a:pt x="6606780" y="2179070"/>
                  <a:pt x="6642622" y="2155176"/>
                </a:cubicBezTo>
                <a:cubicBezTo>
                  <a:pt x="6690410" y="2119334"/>
                  <a:pt x="6702357" y="2071546"/>
                  <a:pt x="6690410" y="2023757"/>
                </a:cubicBezTo>
                <a:cubicBezTo>
                  <a:pt x="6678463" y="1964021"/>
                  <a:pt x="6630674" y="1952074"/>
                  <a:pt x="6582886" y="1940127"/>
                </a:cubicBezTo>
                <a:lnTo>
                  <a:pt x="6582886" y="1940127"/>
                </a:lnTo>
                <a:close/>
                <a:moveTo>
                  <a:pt x="6104999" y="1904285"/>
                </a:moveTo>
                <a:cubicBezTo>
                  <a:pt x="6057211" y="1916233"/>
                  <a:pt x="6009422" y="1928180"/>
                  <a:pt x="5985528" y="1975968"/>
                </a:cubicBezTo>
                <a:cubicBezTo>
                  <a:pt x="5961633" y="2035704"/>
                  <a:pt x="5985528" y="2107387"/>
                  <a:pt x="6057211" y="2131282"/>
                </a:cubicBezTo>
                <a:cubicBezTo>
                  <a:pt x="6116947" y="2143229"/>
                  <a:pt x="6188629" y="2131282"/>
                  <a:pt x="6212524" y="2071546"/>
                </a:cubicBezTo>
                <a:cubicBezTo>
                  <a:pt x="6236418" y="1999863"/>
                  <a:pt x="6188629" y="1916233"/>
                  <a:pt x="6104999" y="1904285"/>
                </a:cubicBezTo>
                <a:lnTo>
                  <a:pt x="6104999" y="1904285"/>
                </a:lnTo>
                <a:close/>
                <a:moveTo>
                  <a:pt x="5639060" y="1868444"/>
                </a:moveTo>
                <a:cubicBezTo>
                  <a:pt x="5579324" y="1856497"/>
                  <a:pt x="5519588" y="1904285"/>
                  <a:pt x="5507641" y="1964021"/>
                </a:cubicBezTo>
                <a:cubicBezTo>
                  <a:pt x="5507641" y="2011810"/>
                  <a:pt x="5531536" y="2059599"/>
                  <a:pt x="5579324" y="2083493"/>
                </a:cubicBezTo>
                <a:cubicBezTo>
                  <a:pt x="5639060" y="2095440"/>
                  <a:pt x="5710743" y="2083493"/>
                  <a:pt x="5734637" y="2023757"/>
                </a:cubicBezTo>
                <a:cubicBezTo>
                  <a:pt x="5746585" y="1964021"/>
                  <a:pt x="5734637" y="1868444"/>
                  <a:pt x="5639060" y="1868444"/>
                </a:cubicBezTo>
                <a:lnTo>
                  <a:pt x="5639060" y="1868444"/>
                </a:lnTo>
                <a:close/>
                <a:moveTo>
                  <a:pt x="5173121" y="1808708"/>
                </a:moveTo>
                <a:cubicBezTo>
                  <a:pt x="5113385" y="1796761"/>
                  <a:pt x="5053649" y="1844550"/>
                  <a:pt x="5053649" y="1904285"/>
                </a:cubicBezTo>
                <a:cubicBezTo>
                  <a:pt x="5041702" y="1964021"/>
                  <a:pt x="5077544" y="2023757"/>
                  <a:pt x="5149227" y="2035704"/>
                </a:cubicBezTo>
                <a:cubicBezTo>
                  <a:pt x="5208962" y="2047651"/>
                  <a:pt x="5256751" y="1999863"/>
                  <a:pt x="5268698" y="1940127"/>
                </a:cubicBezTo>
                <a:cubicBezTo>
                  <a:pt x="5280645" y="1868444"/>
                  <a:pt x="5220909" y="1832603"/>
                  <a:pt x="5173121" y="1808708"/>
                </a:cubicBezTo>
                <a:lnTo>
                  <a:pt x="5173121" y="1808708"/>
                </a:lnTo>
                <a:close/>
                <a:moveTo>
                  <a:pt x="4707182" y="1760920"/>
                </a:moveTo>
                <a:cubicBezTo>
                  <a:pt x="4635499" y="1748972"/>
                  <a:pt x="4575763" y="1820655"/>
                  <a:pt x="4587710" y="1892338"/>
                </a:cubicBezTo>
                <a:cubicBezTo>
                  <a:pt x="4599657" y="1952074"/>
                  <a:pt x="4659393" y="1987916"/>
                  <a:pt x="4719129" y="1975968"/>
                </a:cubicBezTo>
                <a:cubicBezTo>
                  <a:pt x="4766917" y="1952074"/>
                  <a:pt x="4814706" y="1904285"/>
                  <a:pt x="4802759" y="1844550"/>
                </a:cubicBezTo>
                <a:cubicBezTo>
                  <a:pt x="4802759" y="1784814"/>
                  <a:pt x="4743023" y="1784814"/>
                  <a:pt x="4707182" y="1760920"/>
                </a:cubicBezTo>
                <a:lnTo>
                  <a:pt x="4707182" y="1760920"/>
                </a:lnTo>
                <a:close/>
                <a:moveTo>
                  <a:pt x="4241242" y="1713131"/>
                </a:moveTo>
                <a:cubicBezTo>
                  <a:pt x="4193454" y="1701184"/>
                  <a:pt x="4157612" y="1737025"/>
                  <a:pt x="4133718" y="1772867"/>
                </a:cubicBezTo>
                <a:cubicBezTo>
                  <a:pt x="4109823" y="1808708"/>
                  <a:pt x="4121771" y="1856497"/>
                  <a:pt x="4145665" y="1892338"/>
                </a:cubicBezTo>
                <a:cubicBezTo>
                  <a:pt x="4181506" y="1928180"/>
                  <a:pt x="4253189" y="1952074"/>
                  <a:pt x="4300978" y="1904285"/>
                </a:cubicBezTo>
                <a:cubicBezTo>
                  <a:pt x="4324872" y="1868444"/>
                  <a:pt x="4348767" y="1832603"/>
                  <a:pt x="4336820" y="1784814"/>
                </a:cubicBezTo>
                <a:cubicBezTo>
                  <a:pt x="4324872" y="1748972"/>
                  <a:pt x="4277084" y="1725078"/>
                  <a:pt x="4241242" y="1713131"/>
                </a:cubicBezTo>
                <a:lnTo>
                  <a:pt x="4241242" y="1713131"/>
                </a:lnTo>
                <a:close/>
                <a:moveTo>
                  <a:pt x="3775303" y="1677289"/>
                </a:moveTo>
                <a:cubicBezTo>
                  <a:pt x="3715567" y="1665342"/>
                  <a:pt x="3679726" y="1725078"/>
                  <a:pt x="3667778" y="1772867"/>
                </a:cubicBezTo>
                <a:cubicBezTo>
                  <a:pt x="3655831" y="1832603"/>
                  <a:pt x="3703620" y="1892338"/>
                  <a:pt x="3763356" y="1892338"/>
                </a:cubicBezTo>
                <a:cubicBezTo>
                  <a:pt x="3835039" y="1892338"/>
                  <a:pt x="3894775" y="1820655"/>
                  <a:pt x="3870880" y="1748972"/>
                </a:cubicBezTo>
                <a:cubicBezTo>
                  <a:pt x="3858933" y="1713131"/>
                  <a:pt x="3835039" y="1677289"/>
                  <a:pt x="3775303" y="1677289"/>
                </a:cubicBezTo>
                <a:lnTo>
                  <a:pt x="3775303" y="1677289"/>
                </a:lnTo>
                <a:close/>
                <a:moveTo>
                  <a:pt x="3321311" y="1653395"/>
                </a:moveTo>
                <a:cubicBezTo>
                  <a:pt x="3249628" y="1665342"/>
                  <a:pt x="3189892" y="1725078"/>
                  <a:pt x="3213786" y="1796761"/>
                </a:cubicBezTo>
                <a:cubicBezTo>
                  <a:pt x="3237681" y="1844550"/>
                  <a:pt x="3285469" y="1868444"/>
                  <a:pt x="3345205" y="1856497"/>
                </a:cubicBezTo>
                <a:cubicBezTo>
                  <a:pt x="3369099" y="1844550"/>
                  <a:pt x="3392994" y="1832603"/>
                  <a:pt x="3404941" y="1796761"/>
                </a:cubicBezTo>
                <a:cubicBezTo>
                  <a:pt x="3416888" y="1737025"/>
                  <a:pt x="3392994" y="1665342"/>
                  <a:pt x="3321311" y="1653395"/>
                </a:cubicBezTo>
                <a:lnTo>
                  <a:pt x="3321311" y="1653395"/>
                </a:lnTo>
                <a:close/>
                <a:moveTo>
                  <a:pt x="2855372" y="1641448"/>
                </a:moveTo>
                <a:cubicBezTo>
                  <a:pt x="2807583" y="1653395"/>
                  <a:pt x="2747847" y="1677289"/>
                  <a:pt x="2747847" y="1737025"/>
                </a:cubicBezTo>
                <a:cubicBezTo>
                  <a:pt x="2747847" y="1796761"/>
                  <a:pt x="2795636" y="1844550"/>
                  <a:pt x="2843424" y="1844550"/>
                </a:cubicBezTo>
                <a:cubicBezTo>
                  <a:pt x="2891213" y="1832603"/>
                  <a:pt x="2939002" y="1808708"/>
                  <a:pt x="2950949" y="1748972"/>
                </a:cubicBezTo>
                <a:cubicBezTo>
                  <a:pt x="2950949" y="1689237"/>
                  <a:pt x="2903160" y="1653395"/>
                  <a:pt x="2855372" y="1641448"/>
                </a:cubicBezTo>
                <a:lnTo>
                  <a:pt x="2855372" y="1641448"/>
                </a:lnTo>
                <a:close/>
                <a:moveTo>
                  <a:pt x="2389432" y="1641448"/>
                </a:moveTo>
                <a:cubicBezTo>
                  <a:pt x="2329696" y="1653395"/>
                  <a:pt x="2281908" y="1701184"/>
                  <a:pt x="2293855" y="1772867"/>
                </a:cubicBezTo>
                <a:cubicBezTo>
                  <a:pt x="2305802" y="1832603"/>
                  <a:pt x="2377485" y="1844550"/>
                  <a:pt x="2425274" y="1832603"/>
                </a:cubicBezTo>
                <a:cubicBezTo>
                  <a:pt x="2461115" y="1808708"/>
                  <a:pt x="2496957" y="1748972"/>
                  <a:pt x="2485010" y="1701184"/>
                </a:cubicBezTo>
                <a:cubicBezTo>
                  <a:pt x="2473062" y="1653395"/>
                  <a:pt x="2425274" y="1653395"/>
                  <a:pt x="2389432" y="1641448"/>
                </a:cubicBezTo>
                <a:lnTo>
                  <a:pt x="2389432" y="1641448"/>
                </a:lnTo>
                <a:close/>
                <a:moveTo>
                  <a:pt x="1935440" y="1653395"/>
                </a:moveTo>
                <a:cubicBezTo>
                  <a:pt x="1899599" y="1641448"/>
                  <a:pt x="1851810" y="1677289"/>
                  <a:pt x="1839863" y="1713131"/>
                </a:cubicBezTo>
                <a:cubicBezTo>
                  <a:pt x="1827916" y="1772867"/>
                  <a:pt x="1851810" y="1844550"/>
                  <a:pt x="1923493" y="1844550"/>
                </a:cubicBezTo>
                <a:cubicBezTo>
                  <a:pt x="1995176" y="1844550"/>
                  <a:pt x="2042965" y="1760920"/>
                  <a:pt x="2019070" y="1701184"/>
                </a:cubicBezTo>
                <a:cubicBezTo>
                  <a:pt x="2007123" y="1677289"/>
                  <a:pt x="1995176" y="1641448"/>
                  <a:pt x="1935440" y="1653395"/>
                </a:cubicBezTo>
                <a:lnTo>
                  <a:pt x="1935440" y="1653395"/>
                </a:lnTo>
                <a:close/>
                <a:moveTo>
                  <a:pt x="1469501" y="1677289"/>
                </a:moveTo>
                <a:cubicBezTo>
                  <a:pt x="1409765" y="1665342"/>
                  <a:pt x="1385871" y="1725078"/>
                  <a:pt x="1373924" y="1772867"/>
                </a:cubicBezTo>
                <a:cubicBezTo>
                  <a:pt x="1373924" y="1808708"/>
                  <a:pt x="1385871" y="1844550"/>
                  <a:pt x="1433659" y="1856497"/>
                </a:cubicBezTo>
                <a:cubicBezTo>
                  <a:pt x="1481448" y="1868444"/>
                  <a:pt x="1529237" y="1856497"/>
                  <a:pt x="1553131" y="1796761"/>
                </a:cubicBezTo>
                <a:cubicBezTo>
                  <a:pt x="1553131" y="1772867"/>
                  <a:pt x="1565078" y="1748972"/>
                  <a:pt x="1553131" y="1725078"/>
                </a:cubicBezTo>
                <a:cubicBezTo>
                  <a:pt x="1529237" y="1701184"/>
                  <a:pt x="1529237" y="1665342"/>
                  <a:pt x="1469501" y="1677289"/>
                </a:cubicBezTo>
                <a:lnTo>
                  <a:pt x="1469501" y="1677289"/>
                </a:lnTo>
                <a:close/>
                <a:moveTo>
                  <a:pt x="1003562" y="1701184"/>
                </a:moveTo>
                <a:cubicBezTo>
                  <a:pt x="931879" y="1713131"/>
                  <a:pt x="896037" y="1784814"/>
                  <a:pt x="919931" y="1844550"/>
                </a:cubicBezTo>
                <a:cubicBezTo>
                  <a:pt x="931879" y="1880391"/>
                  <a:pt x="967720" y="1892338"/>
                  <a:pt x="1003562" y="1892338"/>
                </a:cubicBezTo>
                <a:cubicBezTo>
                  <a:pt x="1051350" y="1892338"/>
                  <a:pt x="1087192" y="1844550"/>
                  <a:pt x="1099139" y="1796761"/>
                </a:cubicBezTo>
                <a:cubicBezTo>
                  <a:pt x="1099139" y="1737025"/>
                  <a:pt x="1063297" y="1713131"/>
                  <a:pt x="1003562" y="1701184"/>
                </a:cubicBezTo>
                <a:lnTo>
                  <a:pt x="1003562" y="1701184"/>
                </a:lnTo>
                <a:close/>
                <a:moveTo>
                  <a:pt x="549569" y="1748972"/>
                </a:moveTo>
                <a:cubicBezTo>
                  <a:pt x="501781" y="1760920"/>
                  <a:pt x="465939" y="1796761"/>
                  <a:pt x="453992" y="1844550"/>
                </a:cubicBezTo>
                <a:cubicBezTo>
                  <a:pt x="453992" y="1868444"/>
                  <a:pt x="465939" y="1892338"/>
                  <a:pt x="477886" y="1916233"/>
                </a:cubicBezTo>
                <a:cubicBezTo>
                  <a:pt x="513728" y="1952074"/>
                  <a:pt x="573464" y="1928180"/>
                  <a:pt x="609305" y="1892338"/>
                </a:cubicBezTo>
                <a:cubicBezTo>
                  <a:pt x="645147" y="1856497"/>
                  <a:pt x="645147" y="1808708"/>
                  <a:pt x="609305" y="1772867"/>
                </a:cubicBezTo>
                <a:cubicBezTo>
                  <a:pt x="597358" y="1760920"/>
                  <a:pt x="573464" y="1748972"/>
                  <a:pt x="549569" y="1748972"/>
                </a:cubicBezTo>
                <a:lnTo>
                  <a:pt x="549569" y="1748972"/>
                </a:lnTo>
                <a:close/>
                <a:moveTo>
                  <a:pt x="83630" y="1808708"/>
                </a:moveTo>
                <a:cubicBezTo>
                  <a:pt x="35841" y="1808708"/>
                  <a:pt x="0" y="1856497"/>
                  <a:pt x="0" y="1904285"/>
                </a:cubicBezTo>
                <a:cubicBezTo>
                  <a:pt x="0" y="1952074"/>
                  <a:pt x="35841" y="1987916"/>
                  <a:pt x="83630" y="1987916"/>
                </a:cubicBezTo>
                <a:cubicBezTo>
                  <a:pt x="143366" y="1987916"/>
                  <a:pt x="167260" y="1928180"/>
                  <a:pt x="167260" y="1880391"/>
                </a:cubicBezTo>
                <a:cubicBezTo>
                  <a:pt x="167260" y="1844550"/>
                  <a:pt x="143366" y="1796761"/>
                  <a:pt x="83630" y="1808708"/>
                </a:cubicBezTo>
                <a:lnTo>
                  <a:pt x="83630" y="1808708"/>
                </a:lnTo>
                <a:close/>
                <a:moveTo>
                  <a:pt x="10190928" y="2131282"/>
                </a:moveTo>
                <a:cubicBezTo>
                  <a:pt x="10119245" y="2143229"/>
                  <a:pt x="10059509" y="2202965"/>
                  <a:pt x="10047562" y="2274648"/>
                </a:cubicBezTo>
                <a:cubicBezTo>
                  <a:pt x="10047562" y="2334383"/>
                  <a:pt x="10095351" y="2382172"/>
                  <a:pt x="10155087" y="2394119"/>
                </a:cubicBezTo>
                <a:cubicBezTo>
                  <a:pt x="10250664" y="2406066"/>
                  <a:pt x="10334294" y="2322436"/>
                  <a:pt x="10334294" y="2238806"/>
                </a:cubicBezTo>
                <a:cubicBezTo>
                  <a:pt x="10334294" y="2179070"/>
                  <a:pt x="10262611" y="2119334"/>
                  <a:pt x="10190928" y="2131282"/>
                </a:cubicBezTo>
                <a:lnTo>
                  <a:pt x="10190928" y="2131282"/>
                </a:lnTo>
                <a:close/>
                <a:moveTo>
                  <a:pt x="9713042" y="2191017"/>
                </a:moveTo>
                <a:cubicBezTo>
                  <a:pt x="9629412" y="2179070"/>
                  <a:pt x="9581623" y="2250753"/>
                  <a:pt x="9569676" y="2322436"/>
                </a:cubicBezTo>
                <a:cubicBezTo>
                  <a:pt x="9569676" y="2358278"/>
                  <a:pt x="9581623" y="2406066"/>
                  <a:pt x="9629412" y="2429961"/>
                </a:cubicBezTo>
                <a:cubicBezTo>
                  <a:pt x="9701094" y="2465802"/>
                  <a:pt x="9772777" y="2429961"/>
                  <a:pt x="9820566" y="2382172"/>
                </a:cubicBezTo>
                <a:cubicBezTo>
                  <a:pt x="9856408" y="2334383"/>
                  <a:pt x="9856408" y="2274648"/>
                  <a:pt x="9820566" y="2226859"/>
                </a:cubicBezTo>
                <a:cubicBezTo>
                  <a:pt x="9796672" y="2202965"/>
                  <a:pt x="9760830" y="2191017"/>
                  <a:pt x="9713042" y="2191017"/>
                </a:cubicBezTo>
                <a:lnTo>
                  <a:pt x="9713042" y="2191017"/>
                </a:lnTo>
                <a:close/>
                <a:moveTo>
                  <a:pt x="9223208" y="2226859"/>
                </a:moveTo>
                <a:cubicBezTo>
                  <a:pt x="9175419" y="2238806"/>
                  <a:pt x="9139578" y="2262700"/>
                  <a:pt x="9115684" y="2286595"/>
                </a:cubicBezTo>
                <a:cubicBezTo>
                  <a:pt x="9079842" y="2334383"/>
                  <a:pt x="9079842" y="2418013"/>
                  <a:pt x="9139578" y="2465802"/>
                </a:cubicBezTo>
                <a:cubicBezTo>
                  <a:pt x="9223208" y="2513591"/>
                  <a:pt x="9330733" y="2465802"/>
                  <a:pt x="9354627" y="2382172"/>
                </a:cubicBezTo>
                <a:cubicBezTo>
                  <a:pt x="9354627" y="2358278"/>
                  <a:pt x="9354627" y="2334383"/>
                  <a:pt x="9354627" y="2310489"/>
                </a:cubicBezTo>
                <a:cubicBezTo>
                  <a:pt x="9330733" y="2262700"/>
                  <a:pt x="9294891" y="2214912"/>
                  <a:pt x="9223208" y="2226859"/>
                </a:cubicBezTo>
                <a:lnTo>
                  <a:pt x="9223208" y="2226859"/>
                </a:lnTo>
                <a:close/>
                <a:moveTo>
                  <a:pt x="8745322" y="2262700"/>
                </a:moveTo>
                <a:cubicBezTo>
                  <a:pt x="8697533" y="2262700"/>
                  <a:pt x="8637797" y="2298542"/>
                  <a:pt x="8613903" y="2346330"/>
                </a:cubicBezTo>
                <a:cubicBezTo>
                  <a:pt x="8590009" y="2429961"/>
                  <a:pt x="8649744" y="2513591"/>
                  <a:pt x="8733374" y="2513591"/>
                </a:cubicBezTo>
                <a:cubicBezTo>
                  <a:pt x="8805057" y="2513591"/>
                  <a:pt x="8864793" y="2453855"/>
                  <a:pt x="8876740" y="2382172"/>
                </a:cubicBezTo>
                <a:cubicBezTo>
                  <a:pt x="8876740" y="2322436"/>
                  <a:pt x="8828952" y="2250753"/>
                  <a:pt x="8745322" y="2262700"/>
                </a:cubicBezTo>
                <a:lnTo>
                  <a:pt x="8745322" y="2262700"/>
                </a:lnTo>
                <a:close/>
                <a:moveTo>
                  <a:pt x="8267435" y="2274648"/>
                </a:moveTo>
                <a:cubicBezTo>
                  <a:pt x="8207700" y="2274648"/>
                  <a:pt x="8159911" y="2310489"/>
                  <a:pt x="8136017" y="2370225"/>
                </a:cubicBezTo>
                <a:cubicBezTo>
                  <a:pt x="8112122" y="2453855"/>
                  <a:pt x="8171858" y="2525538"/>
                  <a:pt x="8255488" y="2525538"/>
                </a:cubicBezTo>
                <a:cubicBezTo>
                  <a:pt x="8339118" y="2525538"/>
                  <a:pt x="8398854" y="2441908"/>
                  <a:pt x="8386907" y="2358278"/>
                </a:cubicBezTo>
                <a:cubicBezTo>
                  <a:pt x="8374960" y="2298542"/>
                  <a:pt x="8315224" y="2286595"/>
                  <a:pt x="8267435" y="2274648"/>
                </a:cubicBezTo>
                <a:lnTo>
                  <a:pt x="8267435" y="2274648"/>
                </a:lnTo>
                <a:close/>
                <a:moveTo>
                  <a:pt x="7777602" y="2286595"/>
                </a:moveTo>
                <a:cubicBezTo>
                  <a:pt x="7717866" y="2298542"/>
                  <a:pt x="7658130" y="2334383"/>
                  <a:pt x="7646183" y="2406066"/>
                </a:cubicBezTo>
                <a:cubicBezTo>
                  <a:pt x="7646183" y="2489696"/>
                  <a:pt x="7729813" y="2549432"/>
                  <a:pt x="7813443" y="2525538"/>
                </a:cubicBezTo>
                <a:cubicBezTo>
                  <a:pt x="7885126" y="2501644"/>
                  <a:pt x="7920968" y="2406066"/>
                  <a:pt x="7885126" y="2334383"/>
                </a:cubicBezTo>
                <a:cubicBezTo>
                  <a:pt x="7861232" y="2298542"/>
                  <a:pt x="7813443" y="2298542"/>
                  <a:pt x="7777602" y="2286595"/>
                </a:cubicBezTo>
                <a:lnTo>
                  <a:pt x="7777602" y="2286595"/>
                </a:lnTo>
                <a:close/>
                <a:moveTo>
                  <a:pt x="7299715" y="2286595"/>
                </a:moveTo>
                <a:cubicBezTo>
                  <a:pt x="7239980" y="2286595"/>
                  <a:pt x="7180244" y="2334383"/>
                  <a:pt x="7168297" y="2394119"/>
                </a:cubicBezTo>
                <a:cubicBezTo>
                  <a:pt x="7168297" y="2441908"/>
                  <a:pt x="7204138" y="2501644"/>
                  <a:pt x="7251927" y="2513591"/>
                </a:cubicBezTo>
                <a:cubicBezTo>
                  <a:pt x="7299715" y="2525538"/>
                  <a:pt x="7359451" y="2525538"/>
                  <a:pt x="7395293" y="2477749"/>
                </a:cubicBezTo>
                <a:cubicBezTo>
                  <a:pt x="7407240" y="2441908"/>
                  <a:pt x="7431134" y="2406066"/>
                  <a:pt x="7419187" y="2370225"/>
                </a:cubicBezTo>
                <a:cubicBezTo>
                  <a:pt x="7395293" y="2322436"/>
                  <a:pt x="7359451" y="2274648"/>
                  <a:pt x="7299715" y="2286595"/>
                </a:cubicBezTo>
                <a:lnTo>
                  <a:pt x="7299715" y="2286595"/>
                </a:lnTo>
                <a:close/>
                <a:moveTo>
                  <a:pt x="6821829" y="2274648"/>
                </a:moveTo>
                <a:cubicBezTo>
                  <a:pt x="6750146" y="2262700"/>
                  <a:pt x="6690410" y="2322436"/>
                  <a:pt x="6690410" y="2382172"/>
                </a:cubicBezTo>
                <a:cubicBezTo>
                  <a:pt x="6690410" y="2418013"/>
                  <a:pt x="6702357" y="2453855"/>
                  <a:pt x="6738199" y="2477749"/>
                </a:cubicBezTo>
                <a:cubicBezTo>
                  <a:pt x="6809882" y="2525538"/>
                  <a:pt x="6893512" y="2501644"/>
                  <a:pt x="6929353" y="2429961"/>
                </a:cubicBezTo>
                <a:cubicBezTo>
                  <a:pt x="6953248" y="2370225"/>
                  <a:pt x="6917406" y="2274648"/>
                  <a:pt x="6821829" y="2274648"/>
                </a:cubicBezTo>
                <a:lnTo>
                  <a:pt x="6821829" y="2274648"/>
                </a:lnTo>
                <a:close/>
                <a:moveTo>
                  <a:pt x="6343943" y="2238806"/>
                </a:moveTo>
                <a:cubicBezTo>
                  <a:pt x="6284207" y="2250753"/>
                  <a:pt x="6224471" y="2274648"/>
                  <a:pt x="6212524" y="2346330"/>
                </a:cubicBezTo>
                <a:cubicBezTo>
                  <a:pt x="6212524" y="2394119"/>
                  <a:pt x="6236418" y="2441908"/>
                  <a:pt x="6284207" y="2465802"/>
                </a:cubicBezTo>
                <a:cubicBezTo>
                  <a:pt x="6331995" y="2477749"/>
                  <a:pt x="6391731" y="2477749"/>
                  <a:pt x="6427573" y="2429961"/>
                </a:cubicBezTo>
                <a:cubicBezTo>
                  <a:pt x="6451467" y="2394119"/>
                  <a:pt x="6475361" y="2346330"/>
                  <a:pt x="6439520" y="2298542"/>
                </a:cubicBezTo>
                <a:cubicBezTo>
                  <a:pt x="6415626" y="2262700"/>
                  <a:pt x="6379784" y="2250753"/>
                  <a:pt x="6343943" y="2238806"/>
                </a:cubicBezTo>
                <a:lnTo>
                  <a:pt x="6343943" y="2238806"/>
                </a:lnTo>
                <a:close/>
                <a:moveTo>
                  <a:pt x="5866056" y="2202965"/>
                </a:moveTo>
                <a:cubicBezTo>
                  <a:pt x="5830215" y="2214912"/>
                  <a:pt x="5758532" y="2214912"/>
                  <a:pt x="5746585" y="2274648"/>
                </a:cubicBezTo>
                <a:cubicBezTo>
                  <a:pt x="5734637" y="2322436"/>
                  <a:pt x="5746585" y="2370225"/>
                  <a:pt x="5782426" y="2406066"/>
                </a:cubicBezTo>
                <a:cubicBezTo>
                  <a:pt x="5842162" y="2441908"/>
                  <a:pt x="5913845" y="2453855"/>
                  <a:pt x="5949686" y="2394119"/>
                </a:cubicBezTo>
                <a:cubicBezTo>
                  <a:pt x="5973581" y="2358278"/>
                  <a:pt x="5997475" y="2310489"/>
                  <a:pt x="5961633" y="2262700"/>
                </a:cubicBezTo>
                <a:cubicBezTo>
                  <a:pt x="5937739" y="2226859"/>
                  <a:pt x="5901898" y="2214912"/>
                  <a:pt x="5866056" y="2202965"/>
                </a:cubicBezTo>
                <a:lnTo>
                  <a:pt x="5866056" y="2202965"/>
                </a:lnTo>
                <a:close/>
                <a:moveTo>
                  <a:pt x="5400117" y="2155176"/>
                </a:moveTo>
                <a:cubicBezTo>
                  <a:pt x="5340381" y="2167123"/>
                  <a:pt x="5268698" y="2191017"/>
                  <a:pt x="5268698" y="2262700"/>
                </a:cubicBezTo>
                <a:cubicBezTo>
                  <a:pt x="5280645" y="2322436"/>
                  <a:pt x="5340381" y="2394119"/>
                  <a:pt x="5412064" y="2382172"/>
                </a:cubicBezTo>
                <a:cubicBezTo>
                  <a:pt x="5471800" y="2382172"/>
                  <a:pt x="5483747" y="2334383"/>
                  <a:pt x="5495694" y="2286595"/>
                </a:cubicBezTo>
                <a:cubicBezTo>
                  <a:pt x="5507641" y="2226859"/>
                  <a:pt x="5447906" y="2179070"/>
                  <a:pt x="5400117" y="2155176"/>
                </a:cubicBezTo>
                <a:lnTo>
                  <a:pt x="5400117" y="2155176"/>
                </a:lnTo>
                <a:close/>
                <a:moveTo>
                  <a:pt x="4922230" y="2107387"/>
                </a:moveTo>
                <a:cubicBezTo>
                  <a:pt x="4874442" y="2095440"/>
                  <a:pt x="4838600" y="2131282"/>
                  <a:pt x="4814706" y="2167123"/>
                </a:cubicBezTo>
                <a:cubicBezTo>
                  <a:pt x="4802759" y="2202965"/>
                  <a:pt x="4802759" y="2238806"/>
                  <a:pt x="4826653" y="2274648"/>
                </a:cubicBezTo>
                <a:cubicBezTo>
                  <a:pt x="4850547" y="2322436"/>
                  <a:pt x="4898336" y="2334383"/>
                  <a:pt x="4946125" y="2322436"/>
                </a:cubicBezTo>
                <a:cubicBezTo>
                  <a:pt x="4981966" y="2310489"/>
                  <a:pt x="5029755" y="2274648"/>
                  <a:pt x="5029755" y="2226859"/>
                </a:cubicBezTo>
                <a:cubicBezTo>
                  <a:pt x="5029755" y="2167123"/>
                  <a:pt x="4981966" y="2119334"/>
                  <a:pt x="4922230" y="2107387"/>
                </a:cubicBezTo>
                <a:lnTo>
                  <a:pt x="4922230" y="2107387"/>
                </a:lnTo>
                <a:close/>
                <a:moveTo>
                  <a:pt x="4468238" y="2059599"/>
                </a:moveTo>
                <a:cubicBezTo>
                  <a:pt x="4408503" y="2059599"/>
                  <a:pt x="4348767" y="2095440"/>
                  <a:pt x="4348767" y="2155176"/>
                </a:cubicBezTo>
                <a:cubicBezTo>
                  <a:pt x="4348767" y="2226859"/>
                  <a:pt x="4408503" y="2298542"/>
                  <a:pt x="4492133" y="2274648"/>
                </a:cubicBezTo>
                <a:cubicBezTo>
                  <a:pt x="4527974" y="2262700"/>
                  <a:pt x="4563816" y="2238806"/>
                  <a:pt x="4563816" y="2179070"/>
                </a:cubicBezTo>
                <a:cubicBezTo>
                  <a:pt x="4551868" y="2119334"/>
                  <a:pt x="4539921" y="2071546"/>
                  <a:pt x="4468238" y="2059599"/>
                </a:cubicBezTo>
                <a:lnTo>
                  <a:pt x="4468238" y="2059599"/>
                </a:lnTo>
                <a:close/>
                <a:moveTo>
                  <a:pt x="4002299" y="2023757"/>
                </a:moveTo>
                <a:cubicBezTo>
                  <a:pt x="3942563" y="2011810"/>
                  <a:pt x="3906722" y="2071546"/>
                  <a:pt x="3894775" y="2119334"/>
                </a:cubicBezTo>
                <a:cubicBezTo>
                  <a:pt x="3882827" y="2179070"/>
                  <a:pt x="3930616" y="2238806"/>
                  <a:pt x="3990352" y="2238806"/>
                </a:cubicBezTo>
                <a:cubicBezTo>
                  <a:pt x="4062035" y="2238806"/>
                  <a:pt x="4109823" y="2167123"/>
                  <a:pt x="4097876" y="2095440"/>
                </a:cubicBezTo>
                <a:cubicBezTo>
                  <a:pt x="4085929" y="2059599"/>
                  <a:pt x="4038140" y="2035704"/>
                  <a:pt x="4002299" y="2023757"/>
                </a:cubicBezTo>
                <a:lnTo>
                  <a:pt x="4002299" y="2023757"/>
                </a:lnTo>
                <a:close/>
                <a:moveTo>
                  <a:pt x="3548307" y="1987916"/>
                </a:moveTo>
                <a:cubicBezTo>
                  <a:pt x="3512465" y="1999863"/>
                  <a:pt x="3476624" y="2011810"/>
                  <a:pt x="3452730" y="2047651"/>
                </a:cubicBezTo>
                <a:cubicBezTo>
                  <a:pt x="3428835" y="2095440"/>
                  <a:pt x="3440782" y="2167123"/>
                  <a:pt x="3488571" y="2191017"/>
                </a:cubicBezTo>
                <a:cubicBezTo>
                  <a:pt x="3536360" y="2214912"/>
                  <a:pt x="3608043" y="2202965"/>
                  <a:pt x="3631937" y="2143229"/>
                </a:cubicBezTo>
                <a:cubicBezTo>
                  <a:pt x="3643884" y="2083493"/>
                  <a:pt x="3631937" y="2011810"/>
                  <a:pt x="3548307" y="1987916"/>
                </a:cubicBezTo>
                <a:lnTo>
                  <a:pt x="3548307" y="1987916"/>
                </a:lnTo>
                <a:close/>
                <a:moveTo>
                  <a:pt x="3082368" y="1975968"/>
                </a:moveTo>
                <a:cubicBezTo>
                  <a:pt x="3058473" y="1964021"/>
                  <a:pt x="3034579" y="1975968"/>
                  <a:pt x="3010685" y="1999863"/>
                </a:cubicBezTo>
                <a:cubicBezTo>
                  <a:pt x="2998737" y="2035704"/>
                  <a:pt x="2974843" y="2071546"/>
                  <a:pt x="2986790" y="2119334"/>
                </a:cubicBezTo>
                <a:cubicBezTo>
                  <a:pt x="3010685" y="2143229"/>
                  <a:pt x="3022632" y="2179070"/>
                  <a:pt x="3070420" y="2179070"/>
                </a:cubicBezTo>
                <a:cubicBezTo>
                  <a:pt x="3142103" y="2179070"/>
                  <a:pt x="3201839" y="2107387"/>
                  <a:pt x="3177945" y="2035704"/>
                </a:cubicBezTo>
                <a:cubicBezTo>
                  <a:pt x="3165998" y="2011810"/>
                  <a:pt x="3130156" y="1975968"/>
                  <a:pt x="3082368" y="1975968"/>
                </a:cubicBezTo>
                <a:lnTo>
                  <a:pt x="3082368" y="1975968"/>
                </a:lnTo>
                <a:close/>
                <a:moveTo>
                  <a:pt x="2628375" y="1964021"/>
                </a:moveTo>
                <a:cubicBezTo>
                  <a:pt x="2592534" y="1975968"/>
                  <a:pt x="2556693" y="1987916"/>
                  <a:pt x="2532798" y="2023757"/>
                </a:cubicBezTo>
                <a:cubicBezTo>
                  <a:pt x="2508904" y="2083493"/>
                  <a:pt x="2544745" y="2167123"/>
                  <a:pt x="2616428" y="2167123"/>
                </a:cubicBezTo>
                <a:cubicBezTo>
                  <a:pt x="2652270" y="2155176"/>
                  <a:pt x="2700058" y="2167123"/>
                  <a:pt x="2712006" y="2107387"/>
                </a:cubicBezTo>
                <a:cubicBezTo>
                  <a:pt x="2723953" y="2047651"/>
                  <a:pt x="2700058" y="1975968"/>
                  <a:pt x="2628375" y="1964021"/>
                </a:cubicBezTo>
                <a:lnTo>
                  <a:pt x="2628375" y="1964021"/>
                </a:lnTo>
                <a:close/>
                <a:moveTo>
                  <a:pt x="2174383" y="1975968"/>
                </a:moveTo>
                <a:cubicBezTo>
                  <a:pt x="2114648" y="1964021"/>
                  <a:pt x="2066859" y="2023757"/>
                  <a:pt x="2066859" y="2071546"/>
                </a:cubicBezTo>
                <a:cubicBezTo>
                  <a:pt x="2066859" y="2131282"/>
                  <a:pt x="2102700" y="2167123"/>
                  <a:pt x="2162436" y="2167123"/>
                </a:cubicBezTo>
                <a:cubicBezTo>
                  <a:pt x="2210225" y="2167123"/>
                  <a:pt x="2258013" y="2119334"/>
                  <a:pt x="2258013" y="2071546"/>
                </a:cubicBezTo>
                <a:cubicBezTo>
                  <a:pt x="2246066" y="2035704"/>
                  <a:pt x="2246066" y="1964021"/>
                  <a:pt x="2174383" y="1975968"/>
                </a:cubicBezTo>
                <a:lnTo>
                  <a:pt x="2174383" y="1975968"/>
                </a:lnTo>
                <a:close/>
                <a:moveTo>
                  <a:pt x="1708444" y="1987916"/>
                </a:moveTo>
                <a:cubicBezTo>
                  <a:pt x="1660655" y="1999863"/>
                  <a:pt x="1624814" y="2035704"/>
                  <a:pt x="1612867" y="2083493"/>
                </a:cubicBezTo>
                <a:cubicBezTo>
                  <a:pt x="1612867" y="2143229"/>
                  <a:pt x="1648708" y="2179070"/>
                  <a:pt x="1708444" y="2179070"/>
                </a:cubicBezTo>
                <a:cubicBezTo>
                  <a:pt x="1768180" y="2179070"/>
                  <a:pt x="1804021" y="2107387"/>
                  <a:pt x="1792074" y="2047651"/>
                </a:cubicBezTo>
                <a:cubicBezTo>
                  <a:pt x="1780127" y="2011810"/>
                  <a:pt x="1744286" y="1999863"/>
                  <a:pt x="1708444" y="1987916"/>
                </a:cubicBezTo>
                <a:lnTo>
                  <a:pt x="1708444" y="1987916"/>
                </a:lnTo>
                <a:close/>
                <a:moveTo>
                  <a:pt x="1254452" y="2011810"/>
                </a:moveTo>
                <a:cubicBezTo>
                  <a:pt x="1206663" y="2023757"/>
                  <a:pt x="1170822" y="2071546"/>
                  <a:pt x="1158875" y="2119334"/>
                </a:cubicBezTo>
                <a:cubicBezTo>
                  <a:pt x="1158875" y="2167123"/>
                  <a:pt x="1194716" y="2191017"/>
                  <a:pt x="1242505" y="2202965"/>
                </a:cubicBezTo>
                <a:cubicBezTo>
                  <a:pt x="1290293" y="2202965"/>
                  <a:pt x="1338082" y="2155176"/>
                  <a:pt x="1338082" y="2107387"/>
                </a:cubicBezTo>
                <a:cubicBezTo>
                  <a:pt x="1338082" y="2059599"/>
                  <a:pt x="1314188" y="2011810"/>
                  <a:pt x="1254452" y="2011810"/>
                </a:cubicBezTo>
                <a:lnTo>
                  <a:pt x="1254452" y="2011810"/>
                </a:lnTo>
                <a:close/>
                <a:moveTo>
                  <a:pt x="788513" y="2059599"/>
                </a:moveTo>
                <a:cubicBezTo>
                  <a:pt x="728777" y="2047651"/>
                  <a:pt x="704883" y="2119334"/>
                  <a:pt x="704883" y="2155176"/>
                </a:cubicBezTo>
                <a:cubicBezTo>
                  <a:pt x="704883" y="2202965"/>
                  <a:pt x="740724" y="2238806"/>
                  <a:pt x="788513" y="2238806"/>
                </a:cubicBezTo>
                <a:cubicBezTo>
                  <a:pt x="824354" y="2238806"/>
                  <a:pt x="848248" y="2202965"/>
                  <a:pt x="872143" y="2179070"/>
                </a:cubicBezTo>
                <a:cubicBezTo>
                  <a:pt x="884090" y="2155176"/>
                  <a:pt x="872143" y="2131282"/>
                  <a:pt x="872143" y="2107387"/>
                </a:cubicBezTo>
                <a:cubicBezTo>
                  <a:pt x="860196" y="2071546"/>
                  <a:pt x="836301" y="2047651"/>
                  <a:pt x="788513" y="2059599"/>
                </a:cubicBezTo>
                <a:lnTo>
                  <a:pt x="788513" y="2059599"/>
                </a:lnTo>
                <a:close/>
                <a:moveTo>
                  <a:pt x="334521" y="2107387"/>
                </a:moveTo>
                <a:cubicBezTo>
                  <a:pt x="286732" y="2107387"/>
                  <a:pt x="250890" y="2155176"/>
                  <a:pt x="250890" y="2202965"/>
                </a:cubicBezTo>
                <a:cubicBezTo>
                  <a:pt x="250890" y="2250753"/>
                  <a:pt x="286732" y="2286595"/>
                  <a:pt x="334521" y="2286595"/>
                </a:cubicBezTo>
                <a:cubicBezTo>
                  <a:pt x="394256" y="2286595"/>
                  <a:pt x="418151" y="2226859"/>
                  <a:pt x="418151" y="2179070"/>
                </a:cubicBezTo>
                <a:cubicBezTo>
                  <a:pt x="418151" y="2143229"/>
                  <a:pt x="394256" y="2095440"/>
                  <a:pt x="334521" y="2107387"/>
                </a:cubicBezTo>
                <a:lnTo>
                  <a:pt x="334521" y="2107387"/>
                </a:lnTo>
                <a:close/>
                <a:moveTo>
                  <a:pt x="9951985" y="4687"/>
                </a:moveTo>
                <a:cubicBezTo>
                  <a:pt x="9928091" y="-7260"/>
                  <a:pt x="9904196" y="4687"/>
                  <a:pt x="9880302" y="28581"/>
                </a:cubicBezTo>
                <a:cubicBezTo>
                  <a:pt x="9844460" y="76370"/>
                  <a:pt x="9820566" y="124159"/>
                  <a:pt x="9832513" y="183894"/>
                </a:cubicBezTo>
                <a:cubicBezTo>
                  <a:pt x="9844460" y="231683"/>
                  <a:pt x="9892249" y="267524"/>
                  <a:pt x="9951985" y="255577"/>
                </a:cubicBezTo>
                <a:cubicBezTo>
                  <a:pt x="9999774" y="243630"/>
                  <a:pt x="10047562" y="207789"/>
                  <a:pt x="10071456" y="160000"/>
                </a:cubicBezTo>
                <a:cubicBezTo>
                  <a:pt x="10095351" y="88317"/>
                  <a:pt x="10035615" y="-7260"/>
                  <a:pt x="9951985" y="4687"/>
                </a:cubicBezTo>
                <a:lnTo>
                  <a:pt x="9951985" y="4687"/>
                </a:lnTo>
                <a:close/>
                <a:moveTo>
                  <a:pt x="9497993" y="52476"/>
                </a:moveTo>
                <a:cubicBezTo>
                  <a:pt x="9438257" y="40528"/>
                  <a:pt x="9402415" y="100264"/>
                  <a:pt x="9378521" y="148053"/>
                </a:cubicBezTo>
                <a:cubicBezTo>
                  <a:pt x="9354627" y="219736"/>
                  <a:pt x="9414363" y="303366"/>
                  <a:pt x="9497993" y="303366"/>
                </a:cubicBezTo>
                <a:cubicBezTo>
                  <a:pt x="9569676" y="291419"/>
                  <a:pt x="9617464" y="231683"/>
                  <a:pt x="9617464" y="160000"/>
                </a:cubicBezTo>
                <a:cubicBezTo>
                  <a:pt x="9617464" y="100264"/>
                  <a:pt x="9569676" y="40528"/>
                  <a:pt x="9497993" y="52476"/>
                </a:cubicBezTo>
                <a:lnTo>
                  <a:pt x="9497993" y="52476"/>
                </a:lnTo>
                <a:close/>
                <a:moveTo>
                  <a:pt x="9044001" y="88317"/>
                </a:moveTo>
                <a:cubicBezTo>
                  <a:pt x="8948423" y="100264"/>
                  <a:pt x="8888688" y="195841"/>
                  <a:pt x="8936476" y="291419"/>
                </a:cubicBezTo>
                <a:cubicBezTo>
                  <a:pt x="8960371" y="327260"/>
                  <a:pt x="8996212" y="339207"/>
                  <a:pt x="9032053" y="339207"/>
                </a:cubicBezTo>
                <a:cubicBezTo>
                  <a:pt x="9079842" y="339207"/>
                  <a:pt x="9127631" y="291419"/>
                  <a:pt x="9151525" y="243630"/>
                </a:cubicBezTo>
                <a:cubicBezTo>
                  <a:pt x="9175419" y="171947"/>
                  <a:pt x="9127631" y="76370"/>
                  <a:pt x="9044001" y="88317"/>
                </a:cubicBezTo>
                <a:lnTo>
                  <a:pt x="9044001" y="88317"/>
                </a:lnTo>
                <a:close/>
                <a:moveTo>
                  <a:pt x="8590009" y="112211"/>
                </a:moveTo>
                <a:cubicBezTo>
                  <a:pt x="8530273" y="112211"/>
                  <a:pt x="8494431" y="160000"/>
                  <a:pt x="8470537" y="195841"/>
                </a:cubicBezTo>
                <a:cubicBezTo>
                  <a:pt x="8458590" y="243630"/>
                  <a:pt x="8458590" y="303366"/>
                  <a:pt x="8506378" y="339207"/>
                </a:cubicBezTo>
                <a:cubicBezTo>
                  <a:pt x="8590009" y="386996"/>
                  <a:pt x="8697533" y="327260"/>
                  <a:pt x="8697533" y="231683"/>
                </a:cubicBezTo>
                <a:cubicBezTo>
                  <a:pt x="8685586" y="183894"/>
                  <a:pt x="8673639" y="112211"/>
                  <a:pt x="8590009" y="112211"/>
                </a:cubicBezTo>
                <a:lnTo>
                  <a:pt x="8590009" y="112211"/>
                </a:lnTo>
                <a:close/>
                <a:moveTo>
                  <a:pt x="10155087" y="279472"/>
                </a:moveTo>
                <a:cubicBezTo>
                  <a:pt x="10107298" y="291419"/>
                  <a:pt x="10047562" y="327260"/>
                  <a:pt x="10035615" y="386996"/>
                </a:cubicBezTo>
                <a:cubicBezTo>
                  <a:pt x="10023668" y="434785"/>
                  <a:pt x="10035615" y="482573"/>
                  <a:pt x="10083404" y="518415"/>
                </a:cubicBezTo>
                <a:cubicBezTo>
                  <a:pt x="10131192" y="542309"/>
                  <a:pt x="10178981" y="530362"/>
                  <a:pt x="10226770" y="506468"/>
                </a:cubicBezTo>
                <a:cubicBezTo>
                  <a:pt x="10274558" y="470626"/>
                  <a:pt x="10286505" y="410890"/>
                  <a:pt x="10274558" y="351155"/>
                </a:cubicBezTo>
                <a:cubicBezTo>
                  <a:pt x="10262611" y="303366"/>
                  <a:pt x="10202875" y="267524"/>
                  <a:pt x="10155087" y="279472"/>
                </a:cubicBezTo>
                <a:lnTo>
                  <a:pt x="10155087" y="279472"/>
                </a:lnTo>
                <a:close/>
                <a:moveTo>
                  <a:pt x="9701094" y="339207"/>
                </a:moveTo>
                <a:cubicBezTo>
                  <a:pt x="9629412" y="327260"/>
                  <a:pt x="9581623" y="410890"/>
                  <a:pt x="9569676" y="470626"/>
                </a:cubicBezTo>
                <a:cubicBezTo>
                  <a:pt x="9569676" y="506468"/>
                  <a:pt x="9581623" y="542309"/>
                  <a:pt x="9617464" y="566203"/>
                </a:cubicBezTo>
                <a:cubicBezTo>
                  <a:pt x="9653306" y="578151"/>
                  <a:pt x="9689147" y="613992"/>
                  <a:pt x="9736936" y="578151"/>
                </a:cubicBezTo>
                <a:cubicBezTo>
                  <a:pt x="9784725" y="542309"/>
                  <a:pt x="9820566" y="506468"/>
                  <a:pt x="9820566" y="446732"/>
                </a:cubicBezTo>
                <a:cubicBezTo>
                  <a:pt x="9820566" y="386996"/>
                  <a:pt x="9772777" y="327260"/>
                  <a:pt x="9701094" y="339207"/>
                </a:cubicBezTo>
                <a:lnTo>
                  <a:pt x="9701094" y="339207"/>
                </a:lnTo>
                <a:close/>
                <a:moveTo>
                  <a:pt x="9235155" y="375049"/>
                </a:moveTo>
                <a:cubicBezTo>
                  <a:pt x="9163472" y="386996"/>
                  <a:pt x="9103736" y="458679"/>
                  <a:pt x="9115684" y="542309"/>
                </a:cubicBezTo>
                <a:cubicBezTo>
                  <a:pt x="9127631" y="602045"/>
                  <a:pt x="9187367" y="625939"/>
                  <a:pt x="9235155" y="625939"/>
                </a:cubicBezTo>
                <a:cubicBezTo>
                  <a:pt x="9306838" y="625939"/>
                  <a:pt x="9354627" y="554256"/>
                  <a:pt x="9354627" y="494521"/>
                </a:cubicBezTo>
                <a:cubicBezTo>
                  <a:pt x="9354627" y="434785"/>
                  <a:pt x="9318785" y="375049"/>
                  <a:pt x="9235155" y="375049"/>
                </a:cubicBezTo>
                <a:lnTo>
                  <a:pt x="9235155" y="375049"/>
                </a:lnTo>
                <a:close/>
                <a:moveTo>
                  <a:pt x="8781163" y="410890"/>
                </a:moveTo>
                <a:cubicBezTo>
                  <a:pt x="8721427" y="398943"/>
                  <a:pt x="8685586" y="446732"/>
                  <a:pt x="8661692" y="494521"/>
                </a:cubicBezTo>
                <a:cubicBezTo>
                  <a:pt x="8649744" y="554256"/>
                  <a:pt x="8661692" y="625939"/>
                  <a:pt x="8733374" y="649834"/>
                </a:cubicBezTo>
                <a:cubicBezTo>
                  <a:pt x="8828952" y="673728"/>
                  <a:pt x="8912582" y="566203"/>
                  <a:pt x="8876740" y="482573"/>
                </a:cubicBezTo>
                <a:cubicBezTo>
                  <a:pt x="8864793" y="446732"/>
                  <a:pt x="8840899" y="398943"/>
                  <a:pt x="8781163" y="410890"/>
                </a:cubicBezTo>
                <a:lnTo>
                  <a:pt x="8781163" y="410890"/>
                </a:lnTo>
                <a:close/>
                <a:moveTo>
                  <a:pt x="8315224" y="434785"/>
                </a:moveTo>
                <a:cubicBezTo>
                  <a:pt x="8255488" y="434785"/>
                  <a:pt x="8195752" y="494521"/>
                  <a:pt x="8195752" y="554256"/>
                </a:cubicBezTo>
                <a:cubicBezTo>
                  <a:pt x="8195752" y="602045"/>
                  <a:pt x="8231594" y="637886"/>
                  <a:pt x="8267435" y="661781"/>
                </a:cubicBezTo>
                <a:cubicBezTo>
                  <a:pt x="8327171" y="685675"/>
                  <a:pt x="8398854" y="637886"/>
                  <a:pt x="8422748" y="578151"/>
                </a:cubicBezTo>
                <a:cubicBezTo>
                  <a:pt x="8446643" y="506468"/>
                  <a:pt x="8398854" y="422838"/>
                  <a:pt x="8315224" y="434785"/>
                </a:cubicBezTo>
                <a:lnTo>
                  <a:pt x="8315224" y="434785"/>
                </a:lnTo>
                <a:close/>
                <a:moveTo>
                  <a:pt x="7861232" y="434785"/>
                </a:moveTo>
                <a:cubicBezTo>
                  <a:pt x="7765655" y="434785"/>
                  <a:pt x="7717866" y="542309"/>
                  <a:pt x="7753708" y="625939"/>
                </a:cubicBezTo>
                <a:cubicBezTo>
                  <a:pt x="7777602" y="661781"/>
                  <a:pt x="7813443" y="673728"/>
                  <a:pt x="7849285" y="673728"/>
                </a:cubicBezTo>
                <a:cubicBezTo>
                  <a:pt x="7909021" y="673728"/>
                  <a:pt x="7956809" y="613992"/>
                  <a:pt x="7968756" y="554256"/>
                </a:cubicBezTo>
                <a:cubicBezTo>
                  <a:pt x="7968756" y="494521"/>
                  <a:pt x="7920968" y="446732"/>
                  <a:pt x="7861232" y="434785"/>
                </a:cubicBezTo>
                <a:lnTo>
                  <a:pt x="7861232" y="434785"/>
                </a:lnTo>
                <a:close/>
                <a:moveTo>
                  <a:pt x="9928091" y="613992"/>
                </a:moveTo>
                <a:cubicBezTo>
                  <a:pt x="9844460" y="625939"/>
                  <a:pt x="9796672" y="709569"/>
                  <a:pt x="9820566" y="793200"/>
                </a:cubicBezTo>
                <a:cubicBezTo>
                  <a:pt x="9820566" y="817094"/>
                  <a:pt x="9856408" y="852935"/>
                  <a:pt x="9892249" y="864883"/>
                </a:cubicBezTo>
                <a:cubicBezTo>
                  <a:pt x="9951985" y="876830"/>
                  <a:pt x="9999774" y="840988"/>
                  <a:pt x="10035615" y="805147"/>
                </a:cubicBezTo>
                <a:cubicBezTo>
                  <a:pt x="10071456" y="745411"/>
                  <a:pt x="10071456" y="673728"/>
                  <a:pt x="10011721" y="625939"/>
                </a:cubicBezTo>
                <a:cubicBezTo>
                  <a:pt x="9987826" y="613992"/>
                  <a:pt x="9951985" y="613992"/>
                  <a:pt x="9928091" y="613992"/>
                </a:cubicBezTo>
                <a:lnTo>
                  <a:pt x="9928091" y="613992"/>
                </a:lnTo>
                <a:close/>
                <a:moveTo>
                  <a:pt x="9474098" y="661781"/>
                </a:moveTo>
                <a:cubicBezTo>
                  <a:pt x="9402415" y="673728"/>
                  <a:pt x="9342680" y="721517"/>
                  <a:pt x="9342680" y="793200"/>
                </a:cubicBezTo>
                <a:cubicBezTo>
                  <a:pt x="9342680" y="864883"/>
                  <a:pt x="9390468" y="912671"/>
                  <a:pt x="9462151" y="912671"/>
                </a:cubicBezTo>
                <a:cubicBezTo>
                  <a:pt x="9533834" y="900724"/>
                  <a:pt x="9593570" y="840988"/>
                  <a:pt x="9593570" y="769305"/>
                </a:cubicBezTo>
                <a:cubicBezTo>
                  <a:pt x="9593570" y="709569"/>
                  <a:pt x="9545781" y="649834"/>
                  <a:pt x="9474098" y="661781"/>
                </a:cubicBezTo>
                <a:lnTo>
                  <a:pt x="9474098" y="661781"/>
                </a:lnTo>
                <a:close/>
                <a:moveTo>
                  <a:pt x="9008159" y="697622"/>
                </a:moveTo>
                <a:cubicBezTo>
                  <a:pt x="8948423" y="709569"/>
                  <a:pt x="8912582" y="733464"/>
                  <a:pt x="8900635" y="781252"/>
                </a:cubicBezTo>
                <a:cubicBezTo>
                  <a:pt x="8876740" y="829041"/>
                  <a:pt x="8864793" y="888777"/>
                  <a:pt x="8924529" y="924618"/>
                </a:cubicBezTo>
                <a:cubicBezTo>
                  <a:pt x="9020106" y="972407"/>
                  <a:pt x="9127631" y="900724"/>
                  <a:pt x="9127631" y="805147"/>
                </a:cubicBezTo>
                <a:cubicBezTo>
                  <a:pt x="9127631" y="745411"/>
                  <a:pt x="9079842" y="685675"/>
                  <a:pt x="9008159" y="697622"/>
                </a:cubicBezTo>
                <a:lnTo>
                  <a:pt x="9008159" y="697622"/>
                </a:lnTo>
                <a:close/>
                <a:moveTo>
                  <a:pt x="8542220" y="721517"/>
                </a:moveTo>
                <a:cubicBezTo>
                  <a:pt x="8458590" y="733464"/>
                  <a:pt x="8398854" y="805147"/>
                  <a:pt x="8422748" y="888777"/>
                </a:cubicBezTo>
                <a:cubicBezTo>
                  <a:pt x="8434695" y="912671"/>
                  <a:pt x="8470537" y="948513"/>
                  <a:pt x="8494431" y="960460"/>
                </a:cubicBezTo>
                <a:cubicBezTo>
                  <a:pt x="8554167" y="972407"/>
                  <a:pt x="8625850" y="936565"/>
                  <a:pt x="8649744" y="876830"/>
                </a:cubicBezTo>
                <a:cubicBezTo>
                  <a:pt x="8661692" y="805147"/>
                  <a:pt x="8637797" y="721517"/>
                  <a:pt x="8542220" y="721517"/>
                </a:cubicBezTo>
                <a:lnTo>
                  <a:pt x="8542220" y="721517"/>
                </a:lnTo>
                <a:close/>
                <a:moveTo>
                  <a:pt x="8076281" y="733464"/>
                </a:moveTo>
                <a:cubicBezTo>
                  <a:pt x="8040439" y="745411"/>
                  <a:pt x="8004598" y="757358"/>
                  <a:pt x="7980704" y="781252"/>
                </a:cubicBezTo>
                <a:cubicBezTo>
                  <a:pt x="7920968" y="852935"/>
                  <a:pt x="7980704" y="972407"/>
                  <a:pt x="8064334" y="972407"/>
                </a:cubicBezTo>
                <a:cubicBezTo>
                  <a:pt x="8159911" y="972407"/>
                  <a:pt x="8219647" y="864883"/>
                  <a:pt x="8171858" y="781252"/>
                </a:cubicBezTo>
                <a:cubicBezTo>
                  <a:pt x="8147964" y="745411"/>
                  <a:pt x="8112122" y="745411"/>
                  <a:pt x="8076281" y="733464"/>
                </a:cubicBezTo>
                <a:lnTo>
                  <a:pt x="8076281" y="733464"/>
                </a:lnTo>
                <a:close/>
                <a:moveTo>
                  <a:pt x="7622289" y="733464"/>
                </a:moveTo>
                <a:cubicBezTo>
                  <a:pt x="7526711" y="745411"/>
                  <a:pt x="7466976" y="840988"/>
                  <a:pt x="7514764" y="924618"/>
                </a:cubicBezTo>
                <a:cubicBezTo>
                  <a:pt x="7526711" y="948513"/>
                  <a:pt x="7562553" y="972407"/>
                  <a:pt x="7598394" y="972407"/>
                </a:cubicBezTo>
                <a:cubicBezTo>
                  <a:pt x="7646183" y="972407"/>
                  <a:pt x="7705919" y="936565"/>
                  <a:pt x="7717866" y="888777"/>
                </a:cubicBezTo>
                <a:cubicBezTo>
                  <a:pt x="7729813" y="817094"/>
                  <a:pt x="7705919" y="745411"/>
                  <a:pt x="7622289" y="733464"/>
                </a:cubicBezTo>
                <a:lnTo>
                  <a:pt x="7622289" y="733464"/>
                </a:lnTo>
                <a:close/>
                <a:moveTo>
                  <a:pt x="7156350" y="733464"/>
                </a:moveTo>
                <a:cubicBezTo>
                  <a:pt x="7072719" y="721517"/>
                  <a:pt x="7024931" y="805147"/>
                  <a:pt x="7036878" y="876830"/>
                </a:cubicBezTo>
                <a:cubicBezTo>
                  <a:pt x="7060772" y="948513"/>
                  <a:pt x="7144402" y="972407"/>
                  <a:pt x="7204138" y="936565"/>
                </a:cubicBezTo>
                <a:cubicBezTo>
                  <a:pt x="7251927" y="912671"/>
                  <a:pt x="7263874" y="852935"/>
                  <a:pt x="7251927" y="805147"/>
                </a:cubicBezTo>
                <a:cubicBezTo>
                  <a:pt x="7239980" y="769305"/>
                  <a:pt x="7216085" y="733464"/>
                  <a:pt x="7156350" y="733464"/>
                </a:cubicBezTo>
                <a:lnTo>
                  <a:pt x="7156350" y="733464"/>
                </a:lnTo>
                <a:close/>
                <a:moveTo>
                  <a:pt x="6690410" y="709569"/>
                </a:moveTo>
                <a:cubicBezTo>
                  <a:pt x="6630674" y="697622"/>
                  <a:pt x="6570939" y="757358"/>
                  <a:pt x="6570939" y="817094"/>
                </a:cubicBezTo>
                <a:cubicBezTo>
                  <a:pt x="6570939" y="852935"/>
                  <a:pt x="6594833" y="900724"/>
                  <a:pt x="6642622" y="924618"/>
                </a:cubicBezTo>
                <a:cubicBezTo>
                  <a:pt x="6702357" y="936565"/>
                  <a:pt x="6762093" y="912671"/>
                  <a:pt x="6785988" y="864883"/>
                </a:cubicBezTo>
                <a:cubicBezTo>
                  <a:pt x="6809882" y="793200"/>
                  <a:pt x="6774040" y="721517"/>
                  <a:pt x="6690410" y="709569"/>
                </a:cubicBezTo>
                <a:lnTo>
                  <a:pt x="6690410" y="709569"/>
                </a:lnTo>
                <a:close/>
                <a:moveTo>
                  <a:pt x="10190928" y="900724"/>
                </a:moveTo>
                <a:cubicBezTo>
                  <a:pt x="10107298" y="900724"/>
                  <a:pt x="10059509" y="972407"/>
                  <a:pt x="10059509" y="1044090"/>
                </a:cubicBezTo>
                <a:cubicBezTo>
                  <a:pt x="10059509" y="1091879"/>
                  <a:pt x="10083404" y="1139667"/>
                  <a:pt x="10143139" y="1151614"/>
                </a:cubicBezTo>
                <a:cubicBezTo>
                  <a:pt x="10226770" y="1163562"/>
                  <a:pt x="10298453" y="1103826"/>
                  <a:pt x="10310400" y="1020196"/>
                </a:cubicBezTo>
                <a:cubicBezTo>
                  <a:pt x="10310400" y="948513"/>
                  <a:pt x="10250664" y="912671"/>
                  <a:pt x="10190928" y="900724"/>
                </a:cubicBezTo>
                <a:lnTo>
                  <a:pt x="10190928" y="900724"/>
                </a:lnTo>
                <a:close/>
                <a:moveTo>
                  <a:pt x="9724989" y="960460"/>
                </a:moveTo>
                <a:cubicBezTo>
                  <a:pt x="9653306" y="960460"/>
                  <a:pt x="9605517" y="1020196"/>
                  <a:pt x="9593570" y="1091879"/>
                </a:cubicBezTo>
                <a:cubicBezTo>
                  <a:pt x="9593570" y="1163562"/>
                  <a:pt x="9653306" y="1211350"/>
                  <a:pt x="9713042" y="1211350"/>
                </a:cubicBezTo>
                <a:cubicBezTo>
                  <a:pt x="9784725" y="1199403"/>
                  <a:pt x="9844460" y="1139667"/>
                  <a:pt x="9844460" y="1067984"/>
                </a:cubicBezTo>
                <a:cubicBezTo>
                  <a:pt x="9844460" y="1008248"/>
                  <a:pt x="9796672" y="948513"/>
                  <a:pt x="9724989" y="960460"/>
                </a:cubicBezTo>
                <a:lnTo>
                  <a:pt x="9724989" y="960460"/>
                </a:lnTo>
                <a:close/>
                <a:moveTo>
                  <a:pt x="9247102" y="1008248"/>
                </a:moveTo>
                <a:cubicBezTo>
                  <a:pt x="9187367" y="1008248"/>
                  <a:pt x="9127631" y="1067984"/>
                  <a:pt x="9127631" y="1127720"/>
                </a:cubicBezTo>
                <a:cubicBezTo>
                  <a:pt x="9127631" y="1175509"/>
                  <a:pt x="9163472" y="1235245"/>
                  <a:pt x="9211261" y="1247192"/>
                </a:cubicBezTo>
                <a:cubicBezTo>
                  <a:pt x="9282944" y="1259139"/>
                  <a:pt x="9342680" y="1211350"/>
                  <a:pt x="9366574" y="1151614"/>
                </a:cubicBezTo>
                <a:cubicBezTo>
                  <a:pt x="9390468" y="1079931"/>
                  <a:pt x="9330733" y="996301"/>
                  <a:pt x="9247102" y="1008248"/>
                </a:cubicBezTo>
                <a:lnTo>
                  <a:pt x="9247102" y="1008248"/>
                </a:lnTo>
                <a:close/>
                <a:moveTo>
                  <a:pt x="8781163" y="1032143"/>
                </a:moveTo>
                <a:cubicBezTo>
                  <a:pt x="8709480" y="1044090"/>
                  <a:pt x="8637797" y="1127720"/>
                  <a:pt x="8673639" y="1199403"/>
                </a:cubicBezTo>
                <a:cubicBezTo>
                  <a:pt x="8685586" y="1235245"/>
                  <a:pt x="8721427" y="1294980"/>
                  <a:pt x="8781163" y="1271086"/>
                </a:cubicBezTo>
                <a:cubicBezTo>
                  <a:pt x="8817005" y="1259139"/>
                  <a:pt x="8852846" y="1247192"/>
                  <a:pt x="8876740" y="1223297"/>
                </a:cubicBezTo>
                <a:cubicBezTo>
                  <a:pt x="8912582" y="1175509"/>
                  <a:pt x="8900635" y="1127720"/>
                  <a:pt x="8876740" y="1079931"/>
                </a:cubicBezTo>
                <a:cubicBezTo>
                  <a:pt x="8852846" y="1044090"/>
                  <a:pt x="8817005" y="1044090"/>
                  <a:pt x="8781163" y="1032143"/>
                </a:cubicBezTo>
                <a:lnTo>
                  <a:pt x="8781163" y="1032143"/>
                </a:lnTo>
                <a:close/>
                <a:moveTo>
                  <a:pt x="8315224" y="1056037"/>
                </a:moveTo>
                <a:cubicBezTo>
                  <a:pt x="8279383" y="1067984"/>
                  <a:pt x="8243541" y="1067984"/>
                  <a:pt x="8219647" y="1103826"/>
                </a:cubicBezTo>
                <a:cubicBezTo>
                  <a:pt x="8183805" y="1163562"/>
                  <a:pt x="8183805" y="1259139"/>
                  <a:pt x="8267435" y="1283033"/>
                </a:cubicBezTo>
                <a:cubicBezTo>
                  <a:pt x="8327171" y="1306927"/>
                  <a:pt x="8398854" y="1259139"/>
                  <a:pt x="8422748" y="1211350"/>
                </a:cubicBezTo>
                <a:cubicBezTo>
                  <a:pt x="8446643" y="1151614"/>
                  <a:pt x="8410801" y="1056037"/>
                  <a:pt x="8315224" y="1056037"/>
                </a:cubicBezTo>
                <a:lnTo>
                  <a:pt x="8315224" y="1056037"/>
                </a:lnTo>
                <a:close/>
                <a:moveTo>
                  <a:pt x="7849285" y="1067984"/>
                </a:moveTo>
                <a:cubicBezTo>
                  <a:pt x="7813443" y="1056037"/>
                  <a:pt x="7777602" y="1091879"/>
                  <a:pt x="7753708" y="1115773"/>
                </a:cubicBezTo>
                <a:cubicBezTo>
                  <a:pt x="7729813" y="1139667"/>
                  <a:pt x="7717866" y="1175509"/>
                  <a:pt x="7729813" y="1211350"/>
                </a:cubicBezTo>
                <a:cubicBezTo>
                  <a:pt x="7741760" y="1259139"/>
                  <a:pt x="7789549" y="1294980"/>
                  <a:pt x="7837338" y="1294980"/>
                </a:cubicBezTo>
                <a:cubicBezTo>
                  <a:pt x="7873179" y="1283033"/>
                  <a:pt x="7909021" y="1283033"/>
                  <a:pt x="7932915" y="1247192"/>
                </a:cubicBezTo>
                <a:cubicBezTo>
                  <a:pt x="7944862" y="1211350"/>
                  <a:pt x="7968756" y="1175509"/>
                  <a:pt x="7956809" y="1139667"/>
                </a:cubicBezTo>
                <a:cubicBezTo>
                  <a:pt x="7944862" y="1103826"/>
                  <a:pt x="7909021" y="1067984"/>
                  <a:pt x="7849285" y="1067984"/>
                </a:cubicBezTo>
                <a:lnTo>
                  <a:pt x="7849285" y="1067984"/>
                </a:lnTo>
                <a:close/>
                <a:moveTo>
                  <a:pt x="7383346" y="1067984"/>
                </a:moveTo>
                <a:cubicBezTo>
                  <a:pt x="7347504" y="1056037"/>
                  <a:pt x="7311663" y="1079931"/>
                  <a:pt x="7287768" y="1103826"/>
                </a:cubicBezTo>
                <a:cubicBezTo>
                  <a:pt x="7239980" y="1163562"/>
                  <a:pt x="7251927" y="1259139"/>
                  <a:pt x="7335557" y="1283033"/>
                </a:cubicBezTo>
                <a:cubicBezTo>
                  <a:pt x="7407240" y="1306927"/>
                  <a:pt x="7478923" y="1247192"/>
                  <a:pt x="7478923" y="1175509"/>
                </a:cubicBezTo>
                <a:cubicBezTo>
                  <a:pt x="7490870" y="1127720"/>
                  <a:pt x="7466976" y="1056037"/>
                  <a:pt x="7383346" y="1067984"/>
                </a:cubicBezTo>
                <a:lnTo>
                  <a:pt x="7383346" y="1067984"/>
                </a:lnTo>
                <a:close/>
                <a:moveTo>
                  <a:pt x="6917406" y="1044090"/>
                </a:moveTo>
                <a:cubicBezTo>
                  <a:pt x="6845723" y="1056037"/>
                  <a:pt x="6785988" y="1103826"/>
                  <a:pt x="6797935" y="1187456"/>
                </a:cubicBezTo>
                <a:cubicBezTo>
                  <a:pt x="6809882" y="1235245"/>
                  <a:pt x="6845723" y="1259139"/>
                  <a:pt x="6893512" y="1271086"/>
                </a:cubicBezTo>
                <a:cubicBezTo>
                  <a:pt x="6941301" y="1271086"/>
                  <a:pt x="6989089" y="1247192"/>
                  <a:pt x="7012984" y="1199403"/>
                </a:cubicBezTo>
                <a:cubicBezTo>
                  <a:pt x="7036878" y="1127720"/>
                  <a:pt x="7001036" y="1056037"/>
                  <a:pt x="6917406" y="1044090"/>
                </a:cubicBezTo>
                <a:lnTo>
                  <a:pt x="6917406" y="1044090"/>
                </a:lnTo>
                <a:close/>
                <a:moveTo>
                  <a:pt x="6451467" y="1020196"/>
                </a:moveTo>
                <a:cubicBezTo>
                  <a:pt x="6355890" y="1032143"/>
                  <a:pt x="6296154" y="1115773"/>
                  <a:pt x="6355890" y="1199403"/>
                </a:cubicBezTo>
                <a:cubicBezTo>
                  <a:pt x="6391731" y="1235245"/>
                  <a:pt x="6463414" y="1259139"/>
                  <a:pt x="6511203" y="1211350"/>
                </a:cubicBezTo>
                <a:cubicBezTo>
                  <a:pt x="6535097" y="1175509"/>
                  <a:pt x="6558991" y="1139667"/>
                  <a:pt x="6547044" y="1091879"/>
                </a:cubicBezTo>
                <a:cubicBezTo>
                  <a:pt x="6535097" y="1056037"/>
                  <a:pt x="6511203" y="1020196"/>
                  <a:pt x="6451467" y="1020196"/>
                </a:cubicBezTo>
                <a:lnTo>
                  <a:pt x="6451467" y="1020196"/>
                </a:lnTo>
                <a:close/>
                <a:moveTo>
                  <a:pt x="5985528" y="984354"/>
                </a:moveTo>
                <a:cubicBezTo>
                  <a:pt x="5961633" y="972407"/>
                  <a:pt x="5937739" y="984354"/>
                  <a:pt x="5913845" y="1008248"/>
                </a:cubicBezTo>
                <a:cubicBezTo>
                  <a:pt x="5878003" y="1044090"/>
                  <a:pt x="5854109" y="1103826"/>
                  <a:pt x="5889950" y="1151614"/>
                </a:cubicBezTo>
                <a:cubicBezTo>
                  <a:pt x="5913845" y="1187456"/>
                  <a:pt x="5961633" y="1199403"/>
                  <a:pt x="6009422" y="1187456"/>
                </a:cubicBezTo>
                <a:cubicBezTo>
                  <a:pt x="6069158" y="1175509"/>
                  <a:pt x="6093052" y="1115773"/>
                  <a:pt x="6081105" y="1056037"/>
                </a:cubicBezTo>
                <a:cubicBezTo>
                  <a:pt x="6069158" y="1020196"/>
                  <a:pt x="6045264" y="984354"/>
                  <a:pt x="5985528" y="984354"/>
                </a:cubicBezTo>
                <a:lnTo>
                  <a:pt x="5985528" y="984354"/>
                </a:lnTo>
                <a:close/>
                <a:moveTo>
                  <a:pt x="5519588" y="936565"/>
                </a:moveTo>
                <a:cubicBezTo>
                  <a:pt x="5447906" y="924618"/>
                  <a:pt x="5388170" y="1008248"/>
                  <a:pt x="5412064" y="1067984"/>
                </a:cubicBezTo>
                <a:cubicBezTo>
                  <a:pt x="5435958" y="1115773"/>
                  <a:pt x="5483747" y="1151614"/>
                  <a:pt x="5543483" y="1139667"/>
                </a:cubicBezTo>
                <a:cubicBezTo>
                  <a:pt x="5603219" y="1115773"/>
                  <a:pt x="5627113" y="1067984"/>
                  <a:pt x="5615166" y="1008248"/>
                </a:cubicBezTo>
                <a:cubicBezTo>
                  <a:pt x="5603219" y="972407"/>
                  <a:pt x="5579324" y="936565"/>
                  <a:pt x="5519588" y="936565"/>
                </a:cubicBezTo>
                <a:lnTo>
                  <a:pt x="5519588" y="936565"/>
                </a:lnTo>
                <a:close/>
                <a:moveTo>
                  <a:pt x="5065596" y="876830"/>
                </a:moveTo>
                <a:cubicBezTo>
                  <a:pt x="4993913" y="864883"/>
                  <a:pt x="4922230" y="936565"/>
                  <a:pt x="4946125" y="1008248"/>
                </a:cubicBezTo>
                <a:cubicBezTo>
                  <a:pt x="4970019" y="1032143"/>
                  <a:pt x="4993913" y="1067984"/>
                  <a:pt x="5029755" y="1079931"/>
                </a:cubicBezTo>
                <a:cubicBezTo>
                  <a:pt x="5065596" y="1079931"/>
                  <a:pt x="5113385" y="1079931"/>
                  <a:pt x="5137279" y="1032143"/>
                </a:cubicBezTo>
                <a:cubicBezTo>
                  <a:pt x="5173121" y="972407"/>
                  <a:pt x="5149227" y="900724"/>
                  <a:pt x="5065596" y="876830"/>
                </a:cubicBezTo>
                <a:lnTo>
                  <a:pt x="5065596" y="876830"/>
                </a:lnTo>
                <a:close/>
                <a:moveTo>
                  <a:pt x="4587710" y="829041"/>
                </a:moveTo>
                <a:cubicBezTo>
                  <a:pt x="4527974" y="817094"/>
                  <a:pt x="4480186" y="864883"/>
                  <a:pt x="4480186" y="912671"/>
                </a:cubicBezTo>
                <a:cubicBezTo>
                  <a:pt x="4492133" y="960460"/>
                  <a:pt x="4504080" y="1020196"/>
                  <a:pt x="4563816" y="1020196"/>
                </a:cubicBezTo>
                <a:cubicBezTo>
                  <a:pt x="4635499" y="1020196"/>
                  <a:pt x="4683287" y="960460"/>
                  <a:pt x="4671340" y="888777"/>
                </a:cubicBezTo>
                <a:cubicBezTo>
                  <a:pt x="4659393" y="852935"/>
                  <a:pt x="4623551" y="840988"/>
                  <a:pt x="4587710" y="829041"/>
                </a:cubicBezTo>
                <a:lnTo>
                  <a:pt x="4587710" y="829041"/>
                </a:lnTo>
                <a:close/>
                <a:moveTo>
                  <a:pt x="4121771" y="781252"/>
                </a:moveTo>
                <a:cubicBezTo>
                  <a:pt x="4062035" y="769305"/>
                  <a:pt x="3990352" y="840988"/>
                  <a:pt x="4014246" y="900724"/>
                </a:cubicBezTo>
                <a:cubicBezTo>
                  <a:pt x="4026193" y="936565"/>
                  <a:pt x="4050088" y="972407"/>
                  <a:pt x="4097876" y="972407"/>
                </a:cubicBezTo>
                <a:cubicBezTo>
                  <a:pt x="4133718" y="960460"/>
                  <a:pt x="4169559" y="960460"/>
                  <a:pt x="4193454" y="924618"/>
                </a:cubicBezTo>
                <a:cubicBezTo>
                  <a:pt x="4229295" y="864883"/>
                  <a:pt x="4193454" y="793200"/>
                  <a:pt x="4121771" y="781252"/>
                </a:cubicBezTo>
                <a:lnTo>
                  <a:pt x="4121771" y="781252"/>
                </a:lnTo>
                <a:close/>
                <a:moveTo>
                  <a:pt x="3655831" y="745411"/>
                </a:moveTo>
                <a:cubicBezTo>
                  <a:pt x="3584148" y="745411"/>
                  <a:pt x="3524413" y="805147"/>
                  <a:pt x="3548307" y="876830"/>
                </a:cubicBezTo>
                <a:cubicBezTo>
                  <a:pt x="3560254" y="900724"/>
                  <a:pt x="3584148" y="936565"/>
                  <a:pt x="3631937" y="936565"/>
                </a:cubicBezTo>
                <a:cubicBezTo>
                  <a:pt x="3679726" y="924618"/>
                  <a:pt x="3739461" y="912671"/>
                  <a:pt x="3739461" y="852935"/>
                </a:cubicBezTo>
                <a:cubicBezTo>
                  <a:pt x="3739461" y="805147"/>
                  <a:pt x="3703620" y="757358"/>
                  <a:pt x="3655831" y="745411"/>
                </a:cubicBezTo>
                <a:lnTo>
                  <a:pt x="3655831" y="745411"/>
                </a:lnTo>
                <a:close/>
              </a:path>
            </a:pathLst>
          </a:custGeom>
          <a:solidFill>
            <a:srgbClr val="CABD93">
              <a:alpha val="60000"/>
            </a:srgbClr>
          </a:solidFill>
          <a:ln w="119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A5E6902-3228-84B6-309B-D3D2E85DD66C}"/>
              </a:ext>
            </a:extLst>
          </p:cNvPr>
          <p:cNvSpPr/>
          <p:nvPr/>
        </p:nvSpPr>
        <p:spPr>
          <a:xfrm>
            <a:off x="-152400" y="-232099"/>
            <a:ext cx="18440400" cy="930886"/>
          </a:xfrm>
          <a:prstGeom prst="rect">
            <a:avLst/>
          </a:prstGeom>
          <a:solidFill>
            <a:srgbClr val="113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5" name="Imagem 1034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AB0C23E5-CF41-36BB-BA56-B9A676E697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36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296400" y="-1957741"/>
            <a:ext cx="19144551" cy="2530034"/>
          </a:xfrm>
          <a:prstGeom prst="rect">
            <a:avLst/>
          </a:prstGeom>
        </p:spPr>
      </p:pic>
      <p:pic>
        <p:nvPicPr>
          <p:cNvPr id="1037" name="Imagem 1036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0A40BEF9-062C-F182-917B-582212C53A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36D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7520" y="-2068086"/>
            <a:ext cx="19144551" cy="253003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FAAF6F1B-2270-613C-552A-348F22FEC9A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4114" y="8216261"/>
            <a:ext cx="1870715" cy="969371"/>
          </a:xfrm>
          <a:prstGeom prst="rect">
            <a:avLst/>
          </a:prstGeom>
        </p:spPr>
      </p:pic>
      <p:pic>
        <p:nvPicPr>
          <p:cNvPr id="9" name="Imagem 8" descr="Logotipo, Ícone&#10;&#10;Descrição gerada automaticamente">
            <a:extLst>
              <a:ext uri="{FF2B5EF4-FFF2-40B4-BE49-F238E27FC236}">
                <a16:creationId xmlns:a16="http://schemas.microsoft.com/office/drawing/2014/main" id="{552D71F4-16C1-D096-7FF8-5ABFF3A94A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73" y="8435021"/>
            <a:ext cx="2844228" cy="67886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17C53F2-0B2E-7C91-E951-2BF06BA7BD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91800" y="8260074"/>
            <a:ext cx="2743200" cy="88174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5858039-847D-860D-82DC-44A77DC0CFE7}"/>
              </a:ext>
            </a:extLst>
          </p:cNvPr>
          <p:cNvSpPr txBox="1"/>
          <p:nvPr/>
        </p:nvSpPr>
        <p:spPr>
          <a:xfrm>
            <a:off x="5276783" y="3626953"/>
            <a:ext cx="773443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dirty="0">
                <a:solidFill>
                  <a:srgbClr val="436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este espaço para prestar agradecimentos a seu grupo </a:t>
            </a:r>
          </a:p>
          <a:p>
            <a:pPr algn="ctr"/>
            <a:r>
              <a:rPr lang="pt-BR" sz="2600" dirty="0">
                <a:solidFill>
                  <a:srgbClr val="436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pesquisa ou instituições de amparo acadêmico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CFC0DCC-C92C-7981-0833-4A8B42142CB9}"/>
              </a:ext>
            </a:extLst>
          </p:cNvPr>
          <p:cNvSpPr txBox="1"/>
          <p:nvPr/>
        </p:nvSpPr>
        <p:spPr>
          <a:xfrm>
            <a:off x="7246784" y="5942932"/>
            <a:ext cx="36420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do apresentador</a:t>
            </a:r>
          </a:p>
          <a:p>
            <a:pPr algn="ctr"/>
            <a:r>
              <a:rPr lang="pt-BR" sz="2400" dirty="0">
                <a:solidFill>
                  <a:srgbClr val="436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for bolsista, indique aqui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B037912-4047-2984-65C1-6A3D2F67E2B3}"/>
              </a:ext>
            </a:extLst>
          </p:cNvPr>
          <p:cNvSpPr txBox="1"/>
          <p:nvPr/>
        </p:nvSpPr>
        <p:spPr>
          <a:xfrm>
            <a:off x="6297008" y="4935196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sz="4000" b="1" dirty="0">
                <a:latin typeface="Montserrat" pitchFamily="2" charset="0"/>
              </a:rPr>
              <a:t>Obrigado(a)!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0530E31-D7C5-AA56-B2F1-33291AA1EE3F}"/>
              </a:ext>
            </a:extLst>
          </p:cNvPr>
          <p:cNvSpPr txBox="1"/>
          <p:nvPr/>
        </p:nvSpPr>
        <p:spPr>
          <a:xfrm>
            <a:off x="7970954" y="7621997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highlight>
                  <a:srgbClr val="008000"/>
                </a:highlight>
                <a:latin typeface="Montserrat" pitchFamily="2" charset="0"/>
              </a:rPr>
              <a:t>EXEMPLOS: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3392BFE2-64C1-01F5-00F2-031DF493645A}"/>
              </a:ext>
            </a:extLst>
          </p:cNvPr>
          <p:cNvGrpSpPr/>
          <p:nvPr/>
        </p:nvGrpSpPr>
        <p:grpSpPr>
          <a:xfrm>
            <a:off x="2780037" y="1245683"/>
            <a:ext cx="12727926" cy="2325197"/>
            <a:chOff x="2909154" y="1245683"/>
            <a:chExt cx="12727926" cy="2325197"/>
          </a:xfrm>
        </p:grpSpPr>
        <p:pic>
          <p:nvPicPr>
            <p:cNvPr id="2" name="Imagem 1" descr="Texto&#10;&#10;Descrição gerada automaticamente">
              <a:extLst>
                <a:ext uri="{FF2B5EF4-FFF2-40B4-BE49-F238E27FC236}">
                  <a16:creationId xmlns:a16="http://schemas.microsoft.com/office/drawing/2014/main" id="{2B8AA9AE-6148-1741-EBE6-8333AE5D7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154" y="1245683"/>
              <a:ext cx="6701893" cy="2325197"/>
            </a:xfrm>
            <a:prstGeom prst="rect">
              <a:avLst/>
            </a:prstGeom>
          </p:spPr>
        </p:pic>
        <p:pic>
          <p:nvPicPr>
            <p:cNvPr id="4" name="Imagem 3" descr="Texto, Logotipo&#10;&#10;Descrição gerada automaticamente">
              <a:extLst>
                <a:ext uri="{FF2B5EF4-FFF2-40B4-BE49-F238E27FC236}">
                  <a16:creationId xmlns:a16="http://schemas.microsoft.com/office/drawing/2014/main" id="{75A9E27D-B12E-724A-1BA1-A79016C35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821" y="1401583"/>
              <a:ext cx="4880259" cy="2093188"/>
            </a:xfrm>
            <a:prstGeom prst="rect">
              <a:avLst/>
            </a:prstGeom>
          </p:spPr>
        </p:pic>
      </p:grp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EF409230-0FD3-332F-A7DB-5A96BD732A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827" y="3962152"/>
            <a:ext cx="5424429" cy="66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7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11e8c1b2-32ea-4003-8c78-ffef30416650" xsi:nil="true"/>
    <_ip_UnifiedCompliancePolicyProperties xmlns="http://schemas.microsoft.com/sharepoint/v3" xsi:nil="true"/>
    <lcf76f155ced4ddcb4097134ff3c332f xmlns="52bc4593-9d57-421a-9667-ba51026d09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BBD3C97C64DC4980388606EB07F985" ma:contentTypeVersion="18" ma:contentTypeDescription="Crie um novo documento." ma:contentTypeScope="" ma:versionID="51520a6b382147fe0d51984809b469f4">
  <xsd:schema xmlns:xsd="http://www.w3.org/2001/XMLSchema" xmlns:xs="http://www.w3.org/2001/XMLSchema" xmlns:p="http://schemas.microsoft.com/office/2006/metadata/properties" xmlns:ns1="http://schemas.microsoft.com/sharepoint/v3" xmlns:ns2="52bc4593-9d57-421a-9667-ba51026d0917" xmlns:ns3="11e8c1b2-32ea-4003-8c78-ffef30416650" targetNamespace="http://schemas.microsoft.com/office/2006/metadata/properties" ma:root="true" ma:fieldsID="3c76fded0d8ba684dbe86af02b988fa7" ns1:_="" ns2:_="" ns3:_="">
    <xsd:import namespace="http://schemas.microsoft.com/sharepoint/v3"/>
    <xsd:import namespace="52bc4593-9d57-421a-9667-ba51026d0917"/>
    <xsd:import namespace="11e8c1b2-32ea-4003-8c78-ffef304166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c4593-9d57-421a-9667-ba51026d0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e597c33c-ecc2-476f-a0fa-1296a3cd8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8c1b2-32ea-4003-8c78-ffef3041665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4c38c1b-5076-4d23-bced-4984032b0764}" ma:internalName="TaxCatchAll" ma:showField="CatchAllData" ma:web="11e8c1b2-32ea-4003-8c78-ffef304166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5C303F-885F-4106-A62A-38A420C30C56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11e8c1b2-32ea-4003-8c78-ffef30416650"/>
    <ds:schemaRef ds:uri="52bc4593-9d57-421a-9667-ba51026d0917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C83297E-5433-4602-BEA4-D674C1AA99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EF72CC-E057-4DD6-965E-F1012857C07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52bc4593-9d57-421a-9667-ba51026d0917"/>
    <ds:schemaRef ds:uri="11e8c1b2-32ea-4003-8c78-ffef3041665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412</Words>
  <Application>Microsoft Office PowerPoint</Application>
  <PresentationFormat>Personalizar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Montserrat</vt:lpstr>
      <vt:lpstr>Times New Roman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apresentação</dc:title>
  <dc:creator>User</dc:creator>
  <cp:lastModifiedBy>Hudson Breno Martins de Oliveira</cp:lastModifiedBy>
  <cp:revision>24</cp:revision>
  <dcterms:created xsi:type="dcterms:W3CDTF">2006-08-16T00:00:00Z</dcterms:created>
  <dcterms:modified xsi:type="dcterms:W3CDTF">2026-07-09T13:44:01Z</dcterms:modified>
  <dc:identifier>DAGHxfdEVsg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0x01010085BBD3C97C64DC4980388606EB07F985</vt:lpwstr>
  </property>
</Properties>
</file>